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0" r:id="rId5"/>
    <p:sldId id="339" r:id="rId6"/>
    <p:sldId id="338" r:id="rId7"/>
    <p:sldId id="356" r:id="rId8"/>
    <p:sldId id="334" r:id="rId9"/>
    <p:sldId id="333" r:id="rId10"/>
    <p:sldId id="332" r:id="rId11"/>
    <p:sldId id="331" r:id="rId12"/>
    <p:sldId id="330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061210"/>
            <a:ext cx="10622280" cy="655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240" y="2893060"/>
            <a:ext cx="5013960" cy="678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750" y="3933190"/>
            <a:ext cx="7818120" cy="579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8405"/>
            <a:ext cx="91572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65482" y="4784515"/>
            <a:ext cx="299859" cy="30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535" y="431520"/>
            <a:ext cx="11340000" cy="2357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2492730"/>
            <a:ext cx="11340000" cy="45110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67992" y="2788382"/>
            <a:ext cx="371335" cy="38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063860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0797" y="2993641"/>
            <a:ext cx="321570" cy="35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52550"/>
            <a:ext cx="105563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2745" y="3011504"/>
            <a:ext cx="398854" cy="35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52550"/>
            <a:ext cx="1021412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405"/>
            <a:ext cx="95921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4060" y="1851660"/>
            <a:ext cx="5165725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4060" y="5583555"/>
            <a:ext cx="910082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19935" y="6292850"/>
            <a:ext cx="637095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858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387052" y="2789007"/>
            <a:ext cx="533198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01561" y="3600139"/>
            <a:ext cx="790277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48614" y="3609682"/>
            <a:ext cx="1056876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1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9622" y="1300224"/>
            <a:ext cx="1056876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3753" y="1300224"/>
            <a:ext cx="285642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0780" y="1624180"/>
            <a:ext cx="799798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11234" y="2167282"/>
            <a:ext cx="1066397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19899" y="2729440"/>
            <a:ext cx="514156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40050" y="3339238"/>
            <a:ext cx="571284" cy="18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68362" y="3825172"/>
            <a:ext cx="1066397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92040" y="4206296"/>
            <a:ext cx="542720" cy="21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76725" y="4187240"/>
            <a:ext cx="504634" cy="2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25239" y="4558836"/>
            <a:ext cx="514156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10831" y="5054297"/>
            <a:ext cx="799798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68161" y="5826073"/>
            <a:ext cx="790277" cy="2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9026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027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061210"/>
            <a:ext cx="7392670" cy="4723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692785"/>
            <a:ext cx="8847455" cy="60674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9685"/>
            <a:ext cx="1096900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01472" y="4508642"/>
            <a:ext cx="359186" cy="36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730" y="765175"/>
            <a:ext cx="7875905" cy="45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836650"/>
            <a:ext cx="84615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56123" y="2387224"/>
            <a:ext cx="312601" cy="28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405"/>
            <a:ext cx="82065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5254" y="3735526"/>
            <a:ext cx="268728" cy="27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2025-01-08T15:19:23Z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