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3105150"/>
            <a:ext cx="38862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95170"/>
            <a:ext cx="109918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2765" y="246039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19325"/>
            <a:ext cx="109442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584" y="323624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1518920"/>
            <a:ext cx="10906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1601" y="4483157"/>
            <a:ext cx="10303163" cy="1141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452245"/>
            <a:ext cx="105822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857375"/>
            <a:ext cx="105060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692" y="2312611"/>
            <a:ext cx="10432472" cy="855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9855" y="3707302"/>
            <a:ext cx="10635671" cy="1566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95400"/>
            <a:ext cx="10944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4656" y="4695593"/>
            <a:ext cx="10266217" cy="133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271270"/>
            <a:ext cx="10544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056" y="4695593"/>
            <a:ext cx="10506362" cy="1077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499870"/>
            <a:ext cx="10563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2292" y="4908030"/>
            <a:ext cx="88253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34770"/>
            <a:ext cx="109156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1674" y="5443739"/>
            <a:ext cx="10515599" cy="920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24050"/>
            <a:ext cx="105156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3128" y="3790430"/>
            <a:ext cx="10312399" cy="1234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1254125"/>
            <a:ext cx="108870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45360"/>
            <a:ext cx="109728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8874" y="2700539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94801" y="4677121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1750"/>
            <a:ext cx="104965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6947" y="5018865"/>
            <a:ext cx="10256980" cy="1261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62710"/>
            <a:ext cx="109728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61745"/>
            <a:ext cx="99441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343660"/>
            <a:ext cx="105822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583" y="1795376"/>
            <a:ext cx="105525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6038" y="3504102"/>
            <a:ext cx="10377053" cy="259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38325"/>
            <a:ext cx="102108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965" y="1813848"/>
            <a:ext cx="10580253" cy="3921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349375"/>
            <a:ext cx="10868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110" y="2303376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4292" y="4889558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497965"/>
            <a:ext cx="109632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4509135"/>
            <a:ext cx="10620375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4220" y="25065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48111" y="498192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2019300"/>
            <a:ext cx="10887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874" y="253428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85056" y="399363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3820"/>
            <a:ext cx="10915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38" y="2765194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66583" y="4723303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1335405"/>
            <a:ext cx="109251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165" y="226643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7347" y="4279957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33650"/>
            <a:ext cx="109347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4438015"/>
            <a:ext cx="7524750" cy="37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429000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28850"/>
            <a:ext cx="109442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874" y="3217775"/>
            <a:ext cx="401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28</Words>
  <Application>Microsoft Office PowerPoint</Application>
  <PresentationFormat>宽屏</PresentationFormat>
  <Paragraphs>28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