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0" d="100"/>
          <a:sy n="90" d="100"/>
        </p:scale>
        <p:origin x="101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95775" y="3148012"/>
            <a:ext cx="3600450" cy="561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357312"/>
            <a:ext cx="1085850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72865" y="276987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9998" y="706368"/>
            <a:ext cx="10230217" cy="60500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94060" y="70612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68570" y="417893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987" y="1385887"/>
            <a:ext cx="1086802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71200" y="138557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71200" y="324993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71200" y="417131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362075"/>
            <a:ext cx="1093470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3100" y="136207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512" y="1576387"/>
            <a:ext cx="108489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5960" y="157607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55960" y="296989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55960" y="440880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936" y="1264708"/>
            <a:ext cx="1090612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21910" y="214566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0720" y="496316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295929"/>
            <a:ext cx="10553700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816" y="2713566"/>
            <a:ext cx="10401300" cy="3581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14670" y="2130425"/>
            <a:ext cx="65595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38035" y="2130425"/>
            <a:ext cx="65595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28405" y="2130425"/>
            <a:ext cx="72453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51455" y="3561715"/>
            <a:ext cx="1600200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51525" y="3561715"/>
            <a:ext cx="1356360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51455" y="4018915"/>
            <a:ext cx="770890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05735" y="4476115"/>
            <a:ext cx="1288415" cy="380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918835" y="4476115"/>
            <a:ext cx="1981200" cy="380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751455" y="4956810"/>
            <a:ext cx="1981200" cy="35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560955" y="5413375"/>
            <a:ext cx="1531620" cy="35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63895" y="5413375"/>
            <a:ext cx="1637665" cy="35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339205" y="5878195"/>
            <a:ext cx="929005" cy="35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425" y="1289050"/>
            <a:ext cx="1087755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46275" y="3066415"/>
            <a:ext cx="7562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58695" y="3538220"/>
            <a:ext cx="1327785" cy="327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61430" y="3538220"/>
            <a:ext cx="2271395" cy="34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1480185" y="3979545"/>
            <a:ext cx="1312545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99690" y="4884420"/>
            <a:ext cx="986790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69150" y="5379720"/>
            <a:ext cx="437515" cy="371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90845" y="6247765"/>
            <a:ext cx="978535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392" y="1268760"/>
            <a:ext cx="10829925" cy="50196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234" y="1299634"/>
            <a:ext cx="10439400" cy="220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979" y="3578225"/>
            <a:ext cx="10391775" cy="295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03285" y="1254760"/>
            <a:ext cx="13658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9255" y="1718945"/>
            <a:ext cx="48323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62365" y="2176145"/>
            <a:ext cx="86423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70390" y="2647950"/>
            <a:ext cx="1366520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68135" y="4467860"/>
            <a:ext cx="299085" cy="21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22415" y="4864100"/>
            <a:ext cx="299085" cy="21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10" name="矩形 9"/>
          <p:cNvSpPr/>
          <p:nvPr/>
        </p:nvSpPr>
        <p:spPr>
          <a:xfrm>
            <a:off x="8274685" y="4292600"/>
            <a:ext cx="488315" cy="21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31005" y="5640705"/>
            <a:ext cx="709930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67220" y="5645785"/>
            <a:ext cx="969010" cy="34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13" name="矩形 12"/>
          <p:cNvSpPr/>
          <p:nvPr/>
        </p:nvSpPr>
        <p:spPr>
          <a:xfrm>
            <a:off x="4302760" y="6080125"/>
            <a:ext cx="1881505" cy="37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987" y="1957387"/>
            <a:ext cx="1086802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0720" y="371411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9817" y="1251479"/>
            <a:ext cx="1085850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5035" y="1665605"/>
            <a:ext cx="748030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03065" y="3980815"/>
            <a:ext cx="748030" cy="32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37435" y="4925060"/>
            <a:ext cx="998220" cy="32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04410" y="6258560"/>
            <a:ext cx="426720" cy="335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50505" y="6258560"/>
            <a:ext cx="426720" cy="335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1062" y="2743200"/>
            <a:ext cx="10429875" cy="13716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134995" y="3196590"/>
            <a:ext cx="1264920" cy="34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14055" y="3196590"/>
            <a:ext cx="2634615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76620" y="3622675"/>
            <a:ext cx="3943985" cy="381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17" y="1256019"/>
            <a:ext cx="1086802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01290" y="1703705"/>
            <a:ext cx="975995" cy="34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38320" y="1703705"/>
            <a:ext cx="975995" cy="34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4429760" y="2160905"/>
            <a:ext cx="1402715" cy="345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1650365" y="2594610"/>
            <a:ext cx="863600" cy="36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7" name="矩形 6"/>
          <p:cNvSpPr/>
          <p:nvPr/>
        </p:nvSpPr>
        <p:spPr>
          <a:xfrm>
            <a:off x="5419090" y="355409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24800" y="5815965"/>
            <a:ext cx="35629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24635" y="628586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462" y="1338262"/>
            <a:ext cx="1088707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55960" y="133794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87005" y="342900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747837"/>
            <a:ext cx="1093470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35270" y="260985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01680" y="388937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7809" y="1330854"/>
            <a:ext cx="10839450" cy="3095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675" y="4509559"/>
            <a:ext cx="10839450" cy="819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87665" y="219138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34700" y="450977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6695" y="1291695"/>
            <a:ext cx="1081087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28560" y="270891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52360" y="504698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2571" y="1402292"/>
            <a:ext cx="1082992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33390" y="324993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4112" y="745067"/>
            <a:ext cx="10848975" cy="579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89360" y="74485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7809" y="2064808"/>
            <a:ext cx="10839450" cy="323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518" y="2525184"/>
            <a:ext cx="10934700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3580" y="203136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39780" y="342900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2024-12-28T08:45:33Z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