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0" y="3148012"/>
            <a:ext cx="40005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742" y="1293812"/>
            <a:ext cx="108394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6" y="794809"/>
            <a:ext cx="7772400" cy="32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6920" y="12934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6920" y="28162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6920" y="53447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680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4115" y="53975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009775"/>
            <a:ext cx="105537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9990" y="2009775"/>
            <a:ext cx="129667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6360" y="2009775"/>
            <a:ext cx="105410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3815" y="2466340"/>
            <a:ext cx="105410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3815" y="2466340"/>
            <a:ext cx="74168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2975" y="301307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4775" y="4384040"/>
            <a:ext cx="41338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1.0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5386705" y="4384040"/>
            <a:ext cx="41338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68025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880" y="697971"/>
            <a:ext cx="51339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99" y="3208867"/>
            <a:ext cx="104394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3490" y="3683635"/>
            <a:ext cx="72967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3475" y="487934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0150" y="6356350"/>
            <a:ext cx="821055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816" y="839787"/>
            <a:ext cx="104013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78" y="2677054"/>
            <a:ext cx="10848975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133" y="3528482"/>
            <a:ext cx="7044266" cy="319193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97330" y="1749425"/>
            <a:ext cx="10183495" cy="81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764704"/>
            <a:ext cx="1046797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0345" y="1209040"/>
            <a:ext cx="6946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1180" y="1209040"/>
            <a:ext cx="6946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5785" y="1688465"/>
            <a:ext cx="6946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8910" y="1688465"/>
            <a:ext cx="6946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6085" y="3071495"/>
            <a:ext cx="226250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8910" y="3576955"/>
            <a:ext cx="6946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49975" y="5024120"/>
            <a:ext cx="6946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5285" y="5488305"/>
            <a:ext cx="121285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9170" y="5983605"/>
            <a:ext cx="355854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448" y="764704"/>
            <a:ext cx="10896600" cy="56483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764704"/>
            <a:ext cx="104203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5740" y="611314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2945" y="611314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2680" y="6113145"/>
            <a:ext cx="41338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66900"/>
            <a:ext cx="104203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6785" y="2351405"/>
            <a:ext cx="154051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7245" y="2891790"/>
            <a:ext cx="479171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5400" y="3429000"/>
            <a:ext cx="136525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7620" y="3432175"/>
            <a:ext cx="2660015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1805" y="4483100"/>
            <a:ext cx="185356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008" y="1254124"/>
            <a:ext cx="10839450" cy="5467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810240" y="27927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240" y="43008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208" y="3765549"/>
            <a:ext cx="108394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33" y="885127"/>
            <a:ext cx="6991350" cy="29862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8820" y="42856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355" y="1279525"/>
            <a:ext cx="107918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53" y="2847447"/>
            <a:ext cx="7362825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7508" y="2965978"/>
            <a:ext cx="3295650" cy="3076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6095" y="12795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660" y="32499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39940" y="46964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096" y="821266"/>
            <a:ext cx="7305675" cy="30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809" y="1228724"/>
            <a:ext cx="1083945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984" y="3184524"/>
            <a:ext cx="6819900" cy="226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173" y="3191932"/>
            <a:ext cx="3678635" cy="34120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79080" y="8210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9515" y="170434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3935" y="41871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337" y="813859"/>
            <a:ext cx="67913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603" y="2700867"/>
            <a:ext cx="9077325" cy="30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562" y="3167062"/>
            <a:ext cx="5781675" cy="2809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925" y="3158596"/>
            <a:ext cx="5010150" cy="3114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30440" y="13004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7615" y="36683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236" y="1804988"/>
            <a:ext cx="5800725" cy="35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83" y="2302933"/>
            <a:ext cx="108585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4370" y="18002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8495" y="32505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508" y="1282700"/>
            <a:ext cx="10915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1800" y="32499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100" y="48564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004" y="1320800"/>
            <a:ext cx="109061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1200" y="37141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1200" y="52298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2024-12-28T08:27:47Z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