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  <p:sldId id="339" r:id="rId19"/>
    <p:sldId id="340" r:id="rId20"/>
    <p:sldId id="341" r:id="rId21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90" d="100"/>
          <a:sy n="90" d="100"/>
        </p:scale>
        <p:origin x="1013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gs" Target="tags/tag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handoutMaster" Target="handoutMasters/handoutMaster1.xml"/><Relationship Id="rId22" Type="http://schemas.openxmlformats.org/officeDocument/2006/relationships/notesMaster" Target="notesMasters/notesMaster1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76700" y="3133725"/>
            <a:ext cx="4038600" cy="5905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3520" y="1342495"/>
            <a:ext cx="10868025" cy="2886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6908" y="4385203"/>
            <a:ext cx="3295650" cy="19145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878820" y="1342390"/>
            <a:ext cx="413385" cy="357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78820" y="3870960"/>
            <a:ext cx="413385" cy="357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4" grpId="0" bldLvl="0" animBg="1"/>
      <p:bldP spid="4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3304" y="1267354"/>
            <a:ext cx="5495925" cy="3019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20895" y="1262063"/>
            <a:ext cx="5172075" cy="40290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464810" y="1749425"/>
            <a:ext cx="413385" cy="357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8703" y="1310217"/>
            <a:ext cx="10829925" cy="50673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3046" y="1348317"/>
            <a:ext cx="10848975" cy="45339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886440" y="1348105"/>
            <a:ext cx="413385" cy="357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886440" y="2406015"/>
            <a:ext cx="413385" cy="357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48340" y="3429000"/>
            <a:ext cx="413385" cy="357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7225" y="1438275"/>
            <a:ext cx="10877550" cy="39814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799715" y="3429000"/>
            <a:ext cx="1273175" cy="357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731135" y="3954780"/>
            <a:ext cx="862965" cy="357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004820" y="4480560"/>
            <a:ext cx="862965" cy="327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01495" y="4983480"/>
            <a:ext cx="443865" cy="3568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8241" y="1339850"/>
            <a:ext cx="10458450" cy="49911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744710" y="1339850"/>
            <a:ext cx="413385" cy="357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146810" y="5893435"/>
            <a:ext cx="6703695" cy="3879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3" grpId="0" bldLvl="0" animBg="1"/>
      <p:bldP spid="3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9084" y="1257301"/>
            <a:ext cx="10858500" cy="54102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424670" y="5222240"/>
            <a:ext cx="1007110" cy="357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847215" y="6227445"/>
            <a:ext cx="702945" cy="3803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3" grpId="0" bldLvl="0" animBg="1"/>
      <p:bldP spid="3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7292" y="1291167"/>
            <a:ext cx="10420350" cy="1905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2050" y="3272896"/>
            <a:ext cx="10020300" cy="28860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997575" y="1245235"/>
            <a:ext cx="595630" cy="327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14855" y="1762760"/>
            <a:ext cx="1829435" cy="327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87540" y="2259965"/>
            <a:ext cx="413385" cy="357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084185" y="2754630"/>
            <a:ext cx="2110740" cy="357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385820" y="3272790"/>
            <a:ext cx="664210" cy="349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400925" y="3272790"/>
            <a:ext cx="664210" cy="349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091055" y="3759835"/>
            <a:ext cx="853440" cy="3803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6132" y="703744"/>
            <a:ext cx="9618135" cy="6025608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946275" y="4049395"/>
            <a:ext cx="1707515" cy="357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014855" y="4970780"/>
            <a:ext cx="6633845" cy="3803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46275" y="5861685"/>
            <a:ext cx="3672205" cy="357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968615" y="6264910"/>
            <a:ext cx="1715135" cy="3879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41412" y="740304"/>
            <a:ext cx="10772775" cy="4886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6970" y="5793317"/>
            <a:ext cx="10372725" cy="8763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454400" y="1186180"/>
            <a:ext cx="413385" cy="357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01595" y="1696085"/>
            <a:ext cx="1189990" cy="357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50135" y="2205990"/>
            <a:ext cx="1189990" cy="357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92630" y="3249295"/>
            <a:ext cx="4045585" cy="455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893570" y="5247005"/>
            <a:ext cx="5020310" cy="455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683250" y="5702935"/>
            <a:ext cx="588645" cy="372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8" grpId="0" bldLvl="0" animBg="1"/>
      <p:bldP spid="8" grpId="1" animBg="1"/>
      <p:bldP spid="9" grpId="0" bldLvl="0" animBg="1"/>
      <p:bldP spid="9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392" y="1340768"/>
            <a:ext cx="10848975" cy="50292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644640" y="3607435"/>
            <a:ext cx="413385" cy="357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392" y="1340768"/>
            <a:ext cx="10887075" cy="48101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652895" y="1757045"/>
            <a:ext cx="413385" cy="357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855960" y="4429760"/>
            <a:ext cx="413385" cy="357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55960" y="5367020"/>
            <a:ext cx="413385" cy="357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9442" y="3564715"/>
            <a:ext cx="10848975" cy="30956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18665" y="687032"/>
            <a:ext cx="6378439" cy="3165301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825480" y="4026535"/>
            <a:ext cx="413385" cy="357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0825480" y="5390515"/>
            <a:ext cx="413385" cy="357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2" grpId="0" bldLvl="0" animBg="1"/>
      <p:bldP spid="2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27448" y="692696"/>
            <a:ext cx="10877550" cy="58007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1366500" y="4772660"/>
            <a:ext cx="413385" cy="357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28712" y="717550"/>
            <a:ext cx="10848975" cy="1714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4167" y="2621491"/>
            <a:ext cx="5105400" cy="3562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50000" y="2553893"/>
            <a:ext cx="5452004" cy="3895589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1297920" y="717550"/>
            <a:ext cx="413385" cy="357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6913" y="1555750"/>
            <a:ext cx="5057775" cy="342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6151" y="1986492"/>
            <a:ext cx="10553700" cy="1276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6329" y="3407304"/>
            <a:ext cx="10887075" cy="24479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878820" y="1986280"/>
            <a:ext cx="413385" cy="357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878820" y="3350260"/>
            <a:ext cx="413385" cy="357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5" grpId="0" bldLvl="0" animBg="1"/>
      <p:bldP spid="5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5529" y="1262592"/>
            <a:ext cx="10887075" cy="54673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833100" y="1262380"/>
            <a:ext cx="413385" cy="357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833100" y="5360035"/>
            <a:ext cx="413385" cy="357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3" grpId="0" bldLvl="0" animBg="1"/>
      <p:bldP spid="3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0453" y="1318154"/>
            <a:ext cx="10868025" cy="50006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414260" y="1871345"/>
            <a:ext cx="413385" cy="357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871200" y="4932680"/>
            <a:ext cx="413385" cy="357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3" grpId="0" bldLvl="0" animBg="1"/>
      <p:bldP spid="3" grpId="1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2024-12-28T08:51:23Z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