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24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0" y="3138487"/>
            <a:ext cx="403860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1381125"/>
            <a:ext cx="108870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6920" y="24498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6920" y="40341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82183"/>
            <a:ext cx="109537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403" y="4142317"/>
            <a:ext cx="1044892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0380" y="36150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81187"/>
            <a:ext cx="108394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3100" y="18808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820" y="35179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129" y="1346729"/>
            <a:ext cx="108870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5285" y="4544060"/>
            <a:ext cx="13804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1635" y="5100320"/>
            <a:ext cx="156337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1770" y="5100320"/>
            <a:ext cx="141859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596" y="1347259"/>
            <a:ext cx="108870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0905" y="1300480"/>
            <a:ext cx="64135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25" y="1856105"/>
            <a:ext cx="64135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355" y="1856105"/>
            <a:ext cx="1806575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5115" y="2388870"/>
            <a:ext cx="584200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5670" y="2945130"/>
            <a:ext cx="86296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566" y="1293284"/>
            <a:ext cx="10439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1905" y="4848860"/>
            <a:ext cx="106045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975" y="5426710"/>
            <a:ext cx="106045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5700" y="5426710"/>
            <a:ext cx="106045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0735" y="5998210"/>
            <a:ext cx="5359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041" y="894820"/>
            <a:ext cx="104584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8600" y="835660"/>
            <a:ext cx="63436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0125" y="835660"/>
            <a:ext cx="4216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2740" y="1437005"/>
            <a:ext cx="100012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5065" y="1437005"/>
            <a:ext cx="4216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579370"/>
            <a:ext cx="183070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8570" y="3173730"/>
            <a:ext cx="657034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5735" y="3768090"/>
            <a:ext cx="671512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85400" y="4910455"/>
            <a:ext cx="42164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884" y="1317626"/>
            <a:ext cx="108585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1710" y="1856105"/>
            <a:ext cx="127254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6735" y="1856105"/>
            <a:ext cx="110490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1065" y="2998470"/>
            <a:ext cx="67945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2400" y="2998470"/>
            <a:ext cx="56515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7005" y="3584575"/>
            <a:ext cx="50419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5505" y="4171315"/>
            <a:ext cx="72326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28445" y="4749800"/>
            <a:ext cx="92837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03485" y="5336540"/>
            <a:ext cx="92837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634" y="783167"/>
            <a:ext cx="89154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1170" y="53060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3450" y="5915025"/>
            <a:ext cx="1029970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3920" y="5915025"/>
            <a:ext cx="634365" cy="34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7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567" y="1258887"/>
            <a:ext cx="1043940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09" y="5720291"/>
            <a:ext cx="103822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95665" y="1209040"/>
            <a:ext cx="77851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6515" y="1209040"/>
            <a:ext cx="77851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4665" y="1764665"/>
            <a:ext cx="4965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33115" y="2374265"/>
            <a:ext cx="354203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7070" y="2383790"/>
            <a:ext cx="125920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3490" y="4729480"/>
            <a:ext cx="5196205" cy="920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5145" y="6227445"/>
            <a:ext cx="175958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325" y="1294160"/>
            <a:ext cx="108585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3580" y="325056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3580" y="42481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412" y="1485900"/>
            <a:ext cx="10925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4725" y="24650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4725" y="39503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04925"/>
            <a:ext cx="10877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3335" y="28536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98575"/>
            <a:ext cx="108394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067" y="3336395"/>
            <a:ext cx="746760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6070" y="3261253"/>
            <a:ext cx="3133725" cy="3400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33100" y="129857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9980" y="386461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1" y="1285875"/>
            <a:ext cx="7458075" cy="32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862" y="1748366"/>
            <a:ext cx="10582275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42" y="3259137"/>
            <a:ext cx="10839450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4540" y="17481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6160" y="53352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062" y="1341437"/>
            <a:ext cx="108870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1200" y="13411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1200" y="35293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7" y="1295929"/>
            <a:ext cx="1086802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7" y="2295525"/>
            <a:ext cx="1086802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91430" y="22955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1430" y="498348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529" y="1330325"/>
            <a:ext cx="108870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635" y="240474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820" y="56108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2024-12-28T08:21:44Z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