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0" d="100"/>
          <a:sy n="90" d="100"/>
        </p:scale>
        <p:origin x="1013" y="72"/>
      </p:cViewPr>
      <p:guideLst>
        <p:guide orient="horz" pos="2164"/>
        <p:guide pos="382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0062" y="3143250"/>
            <a:ext cx="3571875" cy="571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462" y="1676400"/>
            <a:ext cx="108870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340" y="167640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17860" y="307149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392" y="1340768"/>
            <a:ext cx="10858500" cy="45243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512" y="1562100"/>
            <a:ext cx="108489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1680" y="148272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5960" y="394271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581150"/>
            <a:ext cx="108394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1680" y="445262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037" y="2033587"/>
            <a:ext cx="108299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78820" y="203327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78820" y="342900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579" y="1339850"/>
            <a:ext cx="108489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1000" y="2191385"/>
            <a:ext cx="74104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69510" y="2191385"/>
            <a:ext cx="74104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4235" y="2640330"/>
            <a:ext cx="8705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13225" y="2640330"/>
            <a:ext cx="755650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03190" y="3071495"/>
            <a:ext cx="581025" cy="36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97955" y="3531235"/>
            <a:ext cx="786130" cy="363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86230" y="3986530"/>
            <a:ext cx="1417955" cy="363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88515" y="4892675"/>
            <a:ext cx="1783080" cy="34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09770" y="4892675"/>
            <a:ext cx="2202180" cy="34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522970" y="5295265"/>
            <a:ext cx="581025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768965" y="5295265"/>
            <a:ext cx="543560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4586" y="855133"/>
            <a:ext cx="10868025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2455" y="2579370"/>
            <a:ext cx="5309870" cy="849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25090" y="3851275"/>
            <a:ext cx="1615440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5380" y="3851275"/>
            <a:ext cx="1722120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67500" y="5633085"/>
            <a:ext cx="3534410" cy="39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7817" y="689503"/>
            <a:ext cx="10858500" cy="580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53170" y="690245"/>
            <a:ext cx="1593850" cy="325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11410" y="1122680"/>
            <a:ext cx="2004695" cy="340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86610" y="1564005"/>
            <a:ext cx="3938905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66235" y="3812540"/>
            <a:ext cx="870585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18130" y="4695825"/>
            <a:ext cx="1273810" cy="36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5365" y="5122545"/>
            <a:ext cx="44069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13585" y="5576570"/>
            <a:ext cx="44069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77440" y="6056630"/>
            <a:ext cx="615315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5062" y="743479"/>
            <a:ext cx="10887075" cy="574357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561830" y="67564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1400" y="1558290"/>
            <a:ext cx="413385" cy="32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37120" y="2053590"/>
            <a:ext cx="367030" cy="243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537" y="1666875"/>
            <a:ext cx="104489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89925" y="1604645"/>
            <a:ext cx="969010" cy="385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8068945" y="2038985"/>
            <a:ext cx="1250315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8149590" y="2527300"/>
            <a:ext cx="793750" cy="346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1569720" y="3429000"/>
            <a:ext cx="6580505" cy="346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7898130" y="3875405"/>
            <a:ext cx="793750" cy="346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7496175" y="4321810"/>
            <a:ext cx="3823970" cy="346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9" name="矩形 8"/>
          <p:cNvSpPr/>
          <p:nvPr/>
        </p:nvSpPr>
        <p:spPr>
          <a:xfrm>
            <a:off x="1282065" y="4780280"/>
            <a:ext cx="2971800" cy="346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10" name="矩形 9"/>
          <p:cNvSpPr/>
          <p:nvPr/>
        </p:nvSpPr>
        <p:spPr>
          <a:xfrm>
            <a:off x="8068945" y="4768215"/>
            <a:ext cx="793750" cy="346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392" y="1268760"/>
            <a:ext cx="1093470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74280" y="270891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74280" y="407733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0720" y="550862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462" y="1652587"/>
            <a:ext cx="108870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55745" y="2945130"/>
            <a:ext cx="122745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93875" y="3843655"/>
            <a:ext cx="1151890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76190" y="384365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43050" y="4277995"/>
            <a:ext cx="93916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97545" y="4725670"/>
            <a:ext cx="1220470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012" y="1700212"/>
            <a:ext cx="104679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6830" y="2594610"/>
            <a:ext cx="10022205" cy="834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0435" y="3805555"/>
            <a:ext cx="185991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370" y="4739005"/>
            <a:ext cx="10396855" cy="418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392" y="1340768"/>
            <a:ext cx="108870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71200" y="411035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71200" y="507746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2150" y="1353609"/>
            <a:ext cx="1085850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995" y="5184245"/>
            <a:ext cx="10887075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2" y="6124046"/>
            <a:ext cx="3762375" cy="333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59885" y="186372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99140" y="420941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5487" y="1331383"/>
            <a:ext cx="408622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903" y="4040187"/>
            <a:ext cx="10829925" cy="2181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2742" y="969962"/>
            <a:ext cx="6724650" cy="2428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16705" y="181038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47400" y="403987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070" y="3085570"/>
            <a:ext cx="10906125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508" y="672042"/>
            <a:ext cx="8629650" cy="238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340" y="314325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340" y="442214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8340" y="583882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987" y="1241425"/>
            <a:ext cx="10868025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808" y="5566303"/>
            <a:ext cx="10839450" cy="1228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61860" y="260223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61860" y="435419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0720" y="600202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025" y="1273175"/>
            <a:ext cx="108775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00" y="452882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653" y="656696"/>
            <a:ext cx="10868025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332" y="2864734"/>
            <a:ext cx="8875183" cy="38196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43640" y="656590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43640" y="1539875"/>
            <a:ext cx="41338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2024-12-28T08:13:38Z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