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0" d="100"/>
          <a:sy n="90" d="100"/>
        </p:scale>
        <p:origin x="101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0" y="3124200"/>
            <a:ext cx="54864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268760"/>
            <a:ext cx="10848975" cy="51244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454" y="1748895"/>
            <a:ext cx="1086802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454" y="3889903"/>
            <a:ext cx="8734425" cy="92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87075" y="174879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3735" y="336296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465" y="1278534"/>
            <a:ext cx="10711391" cy="54498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71200" y="532892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037" y="1423987"/>
            <a:ext cx="10829925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78820" y="142367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78820" y="300037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04937"/>
            <a:ext cx="10858500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317" y="5512328"/>
            <a:ext cx="7734300" cy="37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82615" y="5001260"/>
            <a:ext cx="908685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5835" y="5001260"/>
            <a:ext cx="908685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3315" y="5452745"/>
            <a:ext cx="121285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9390" y="5452745"/>
            <a:ext cx="265938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146" y="1291167"/>
            <a:ext cx="109251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8370" y="2902479"/>
            <a:ext cx="3514725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02535" y="1779905"/>
            <a:ext cx="636905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5735" y="2313305"/>
            <a:ext cx="498348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4785" y="2856865"/>
            <a:ext cx="23564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4116" y="1343025"/>
            <a:ext cx="10477500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88205" y="1285240"/>
            <a:ext cx="83185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94305" y="1818005"/>
            <a:ext cx="128778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1450" y="2358390"/>
            <a:ext cx="143256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7495" y="2898775"/>
            <a:ext cx="143256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58805" y="2898775"/>
            <a:ext cx="534035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1575" y="3439160"/>
            <a:ext cx="5012055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75190" y="409511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47787"/>
            <a:ext cx="1085850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537" y="5564717"/>
            <a:ext cx="3438525" cy="41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45380" y="5100320"/>
            <a:ext cx="1069975" cy="34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1165" y="5509895"/>
            <a:ext cx="138112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604962"/>
            <a:ext cx="10439400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15230" y="1604645"/>
            <a:ext cx="131127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58375" y="266319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3700" y="372935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3440" y="4239895"/>
            <a:ext cx="757872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340768"/>
            <a:ext cx="10858500" cy="4857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3030" y="5709285"/>
            <a:ext cx="3138805" cy="48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81125"/>
            <a:ext cx="10858500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07175" y="296799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381125"/>
            <a:ext cx="10420350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29125" y="1313180"/>
            <a:ext cx="186753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231755" y="1313180"/>
            <a:ext cx="69469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73615" y="291465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2" y="2114550"/>
            <a:ext cx="10391775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43135" y="211455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30875" y="4300220"/>
            <a:ext cx="81661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340768"/>
            <a:ext cx="10858500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3100" y="128016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79920" y="342900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370443"/>
            <a:ext cx="10848975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40720" y="137033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40720" y="298513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657350"/>
            <a:ext cx="10839450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22285" y="165735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22285" y="431546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687" y="1307042"/>
            <a:ext cx="10791825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29500" y="180276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98080" y="500888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529" y="782108"/>
            <a:ext cx="10887075" cy="5734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58880" y="78232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18425" y="394271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787" y="1294341"/>
            <a:ext cx="1086802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801408"/>
            <a:ext cx="10496550" cy="32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199" y="3146517"/>
            <a:ext cx="6880754" cy="359400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8490" y="129413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340768"/>
            <a:ext cx="10839450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3100" y="134048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33100" y="293179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9280" y="460692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2024-12-28T08:57:38Z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