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3" r:id="rId12"/>
    <p:sldId id="332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0" y="3063875"/>
            <a:ext cx="4254500" cy="730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310" y="1262380"/>
            <a:ext cx="112903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10" y="2675255"/>
            <a:ext cx="8337550" cy="324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2724785"/>
            <a:ext cx="2940050" cy="375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72800" y="1262380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4805" y="3622675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" y="1223645"/>
            <a:ext cx="8312150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1585595"/>
            <a:ext cx="879475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" y="2535555"/>
            <a:ext cx="7245350" cy="2273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215" y="4882515"/>
            <a:ext cx="7194550" cy="87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445" y="5832475"/>
            <a:ext cx="8318500" cy="850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7210" y="2461895"/>
            <a:ext cx="3797300" cy="3295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014970" y="1153795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41185" y="5349875"/>
            <a:ext cx="43243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562100"/>
            <a:ext cx="112712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240" y="1516380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6140" y="2997200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8578850" cy="53149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536700"/>
            <a:ext cx="10858500" cy="378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4360" y="1897380"/>
            <a:ext cx="2175510" cy="45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3806825" y="2359660"/>
            <a:ext cx="13766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5720" y="2875280"/>
            <a:ext cx="812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6425" y="2875280"/>
            <a:ext cx="70612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8235" y="3377565"/>
            <a:ext cx="2038350" cy="4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31560" y="3834765"/>
            <a:ext cx="130746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76865" y="4322445"/>
            <a:ext cx="104838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8235" y="4822825"/>
            <a:ext cx="812800" cy="4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2292350"/>
            <a:ext cx="10814050" cy="227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2835" y="2292350"/>
            <a:ext cx="4699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68730"/>
            <a:ext cx="1127125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8210" y="5574665"/>
            <a:ext cx="7366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7770" y="5574665"/>
            <a:ext cx="36385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5085" y="6084570"/>
            <a:ext cx="107188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831975"/>
            <a:ext cx="10858500" cy="319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7645" y="1831975"/>
            <a:ext cx="172656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430" y="3228340"/>
            <a:ext cx="874712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1095" y="4624705"/>
            <a:ext cx="401764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52200" cy="503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9095" y="2155825"/>
            <a:ext cx="8890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4375" y="2642235"/>
            <a:ext cx="88900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4405" y="3129915"/>
            <a:ext cx="508000" cy="36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727200"/>
            <a:ext cx="108267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6275" y="2331085"/>
            <a:ext cx="340360" cy="294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8190" y="2923540"/>
            <a:ext cx="1529080" cy="21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3197860" y="3196590"/>
            <a:ext cx="318135" cy="20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5571490" y="3574415"/>
            <a:ext cx="318135" cy="216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7231380" y="2277745"/>
            <a:ext cx="744220" cy="21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7657465" y="4237355"/>
            <a:ext cx="3897630" cy="33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1184910" y="4724400"/>
            <a:ext cx="653415" cy="30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41120"/>
            <a:ext cx="11322050" cy="47879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660525"/>
            <a:ext cx="10839450" cy="353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5295" y="3373755"/>
            <a:ext cx="71437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0260" y="3373755"/>
            <a:ext cx="315849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885" y="3829050"/>
            <a:ext cx="2374900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9670" y="4223385"/>
            <a:ext cx="52666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1885" y="4700905"/>
            <a:ext cx="286131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320" y="1276350"/>
            <a:ext cx="1125220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3013075"/>
            <a:ext cx="4400550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438275"/>
            <a:ext cx="108902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4840" y="1378585"/>
            <a:ext cx="456565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290" y="1843405"/>
            <a:ext cx="1048385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0205" y="1843405"/>
            <a:ext cx="2747010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3360" y="4051935"/>
            <a:ext cx="177927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6995" y="4512945"/>
            <a:ext cx="358330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1790" y="4905375"/>
            <a:ext cx="209804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504950"/>
            <a:ext cx="108458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135" y="3693795"/>
            <a:ext cx="6661150" cy="178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341120"/>
            <a:ext cx="1129030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240" y="1341120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240" y="3813810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240" y="5200015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341120"/>
            <a:ext cx="11341100" cy="43751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71615" y="3312795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890" y="1238885"/>
            <a:ext cx="112903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740" y="2709545"/>
            <a:ext cx="11220450" cy="398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240" y="1238885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240" y="4368165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03280" y="5351145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" y="3429000"/>
            <a:ext cx="11283950" cy="330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625" y="928370"/>
            <a:ext cx="9023350" cy="218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8040" y="3429000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8040" y="5789930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5285740"/>
            <a:ext cx="11322050" cy="128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245" y="657225"/>
            <a:ext cx="7067550" cy="4432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520825"/>
            <a:ext cx="11271250" cy="136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85" y="2992120"/>
            <a:ext cx="11290300" cy="187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9940" y="1520825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49940" y="2945130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49940" y="3950335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37005"/>
            <a:ext cx="1122045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3955" y="1866900"/>
            <a:ext cx="4324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3955" y="5210175"/>
            <a:ext cx="43243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2025-01-16T06:58:56Z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