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3114675"/>
            <a:ext cx="42037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11300"/>
            <a:ext cx="11258550" cy="383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5113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292036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391795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51585"/>
            <a:ext cx="11303000" cy="531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25505" y="37084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5505" y="521652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259840"/>
            <a:ext cx="7029450" cy="398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60500"/>
            <a:ext cx="11271250" cy="393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4605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296100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169035"/>
            <a:ext cx="9639300" cy="4641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39850"/>
            <a:ext cx="10839450" cy="417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5715" y="1339850"/>
            <a:ext cx="73723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1215" y="1339850"/>
            <a:ext cx="50927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4215" y="1840865"/>
            <a:ext cx="95821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5395" y="3356610"/>
            <a:ext cx="89027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8650" y="3356610"/>
            <a:ext cx="48577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2197100"/>
            <a:ext cx="10826750" cy="246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22715" y="2142490"/>
            <a:ext cx="7067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2305" y="2637155"/>
            <a:ext cx="70675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5960" y="3147695"/>
            <a:ext cx="1659255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667885" y="3639820"/>
            <a:ext cx="76835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0085" y="4162425"/>
            <a:ext cx="5381625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90320"/>
            <a:ext cx="11303000" cy="5251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93825"/>
            <a:ext cx="10877550" cy="407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82460" y="1312545"/>
            <a:ext cx="16884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2480" y="1838325"/>
            <a:ext cx="8121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3880" y="2896870"/>
            <a:ext cx="7899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9680" y="3429000"/>
            <a:ext cx="133794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69270" y="3429000"/>
            <a:ext cx="86550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280" y="3962400"/>
            <a:ext cx="82042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0620" y="5040630"/>
            <a:ext cx="90747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593850"/>
            <a:ext cx="9753600" cy="3670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479550"/>
            <a:ext cx="11309350" cy="389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78845" y="34290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78845" y="43738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845" y="960120"/>
            <a:ext cx="7493000" cy="330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60" y="4425950"/>
            <a:ext cx="10795000" cy="187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5355" y="5431790"/>
            <a:ext cx="10781665" cy="96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362075"/>
            <a:ext cx="108712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3150" y="1297940"/>
            <a:ext cx="17100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6210" y="1830705"/>
            <a:ext cx="256222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3845" y="2348230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0385" y="2348230"/>
            <a:ext cx="13061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6670" y="3428365"/>
            <a:ext cx="80391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4525" y="3946525"/>
            <a:ext cx="80391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1815" y="4471670"/>
            <a:ext cx="112268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81415" y="4471670"/>
            <a:ext cx="275082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7915" y="4973955"/>
            <a:ext cx="73342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23790" y="4973955"/>
            <a:ext cx="403733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97305"/>
            <a:ext cx="11271250" cy="528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4355" y="4511040"/>
            <a:ext cx="101727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7470" y="5029200"/>
            <a:ext cx="38544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675" y="5029200"/>
            <a:ext cx="100901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4060" y="5561965"/>
            <a:ext cx="332422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336675"/>
            <a:ext cx="108902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6360" y="1336675"/>
            <a:ext cx="8121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4905" y="1336675"/>
            <a:ext cx="14579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6360" y="1831975"/>
            <a:ext cx="891540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490" y="2379345"/>
            <a:ext cx="105600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0425" y="2882265"/>
            <a:ext cx="188595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9805" y="3429000"/>
            <a:ext cx="1619885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1126490" y="3939540"/>
            <a:ext cx="43459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9160" y="4439285"/>
            <a:ext cx="81026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5050" y="4961255"/>
            <a:ext cx="17951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57935"/>
            <a:ext cx="11258550" cy="530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3835" y="170116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1695" y="51739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311275"/>
            <a:ext cx="11252200" cy="454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3112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48130"/>
            <a:ext cx="1127125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3091180"/>
            <a:ext cx="11239500" cy="192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54813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25628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4545" y="357759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63675"/>
            <a:ext cx="1125855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11275"/>
            <a:ext cx="11322050" cy="446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3112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281876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1705" y="43262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54760"/>
            <a:ext cx="11271250" cy="355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861560"/>
            <a:ext cx="11252200" cy="184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09325" y="48107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063605" y="583120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1456055"/>
            <a:ext cx="112712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449830"/>
            <a:ext cx="11283950" cy="38163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