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0775" y="3114675"/>
            <a:ext cx="48704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565910"/>
            <a:ext cx="112903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965" y="3945890"/>
            <a:ext cx="8166100" cy="86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156591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3280" y="334581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87780"/>
            <a:ext cx="1135380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0" y="265303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94720" y="359727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0900" y="489966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72800" cy="5283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93850"/>
            <a:ext cx="1127125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250825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760" y="387921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253490"/>
            <a:ext cx="112839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3130550"/>
            <a:ext cx="11303000" cy="307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900" y="208216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7560" y="313055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7560" y="445897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296670"/>
            <a:ext cx="1132205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7240" y="270637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71860" y="403923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1860" y="494538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2111375"/>
            <a:ext cx="11252200" cy="2635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2675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3010" y="171640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6990" y="2185035"/>
            <a:ext cx="107823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7235" y="3042920"/>
            <a:ext cx="4387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925" y="3527425"/>
            <a:ext cx="73469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6990" y="3984625"/>
            <a:ext cx="7721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6005" y="4431030"/>
            <a:ext cx="138938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0925" y="4888230"/>
            <a:ext cx="520573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0290" y="5345430"/>
            <a:ext cx="221234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0" y="1511935"/>
            <a:ext cx="10845800" cy="44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56435"/>
            <a:ext cx="113538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6115" y="1442085"/>
            <a:ext cx="12611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475" y="1956435"/>
            <a:ext cx="438785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0345" y="1956435"/>
            <a:ext cx="438785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96035"/>
            <a:ext cx="10858500" cy="488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7200" y="119888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8415" y="3475355"/>
            <a:ext cx="123063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990" y="3967480"/>
            <a:ext cx="665353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4905" y="4421505"/>
            <a:ext cx="61468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8115" y="4806950"/>
            <a:ext cx="103314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4905" y="5755005"/>
            <a:ext cx="870902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085975"/>
            <a:ext cx="112712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389445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3030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29420" y="4488180"/>
            <a:ext cx="7493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9665" y="5440045"/>
            <a:ext cx="323913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7590" y="5882005"/>
            <a:ext cx="288925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6075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4898390"/>
            <a:ext cx="10826750" cy="174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2470" y="4800600"/>
            <a:ext cx="7740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145" y="5269230"/>
            <a:ext cx="9410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8435" y="5314315"/>
            <a:ext cx="337058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1065" y="5782945"/>
            <a:ext cx="949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865" y="6273165"/>
            <a:ext cx="597535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238885"/>
            <a:ext cx="10807700" cy="546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470" y="5478145"/>
            <a:ext cx="10627995" cy="122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74445"/>
            <a:ext cx="11258550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90700"/>
            <a:ext cx="108585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89170" y="1731645"/>
            <a:ext cx="18929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7885" y="2239010"/>
            <a:ext cx="120142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4840" y="2239010"/>
            <a:ext cx="105727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3365" y="3145155"/>
            <a:ext cx="167449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4625" y="3606165"/>
            <a:ext cx="149161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6970" y="4078605"/>
            <a:ext cx="407289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4260" y="4558030"/>
            <a:ext cx="247459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68730"/>
            <a:ext cx="1129030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9480" y="166306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3280" y="444246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9480" y="533336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85900"/>
            <a:ext cx="1099185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07465"/>
            <a:ext cx="11271250" cy="358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5020945"/>
            <a:ext cx="11271250" cy="126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223456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240" y="307975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5660" y="400113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5660" y="496824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95500"/>
            <a:ext cx="113347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300545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064240" y="393446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755775"/>
            <a:ext cx="9525000" cy="3346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70100"/>
            <a:ext cx="1123950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253111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64240" y="391731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22400"/>
            <a:ext cx="11220450" cy="4591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2025-01-16T08:02:58Z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