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  <p:sldId id="345" r:id="rId25"/>
    <p:sldId id="346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2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0" y="3124200"/>
            <a:ext cx="4953000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850" y="1322705"/>
            <a:ext cx="11290300" cy="4927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33760" y="2660650"/>
            <a:ext cx="43878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33760" y="4907280"/>
            <a:ext cx="43878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1341120"/>
            <a:ext cx="11271250" cy="4508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56620" y="4054475"/>
            <a:ext cx="43878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2311400"/>
            <a:ext cx="11315700" cy="22352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1018520" y="2311400"/>
            <a:ext cx="43878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850" y="1320800"/>
            <a:ext cx="11290300" cy="81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2305050"/>
            <a:ext cx="11334750" cy="3587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72425" y="2305050"/>
            <a:ext cx="43878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72425" y="3652520"/>
            <a:ext cx="43878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49000" y="5031105"/>
            <a:ext cx="43878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376045"/>
            <a:ext cx="11258550" cy="4578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63995" y="2782570"/>
            <a:ext cx="43878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26140" y="5113020"/>
            <a:ext cx="43878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975" y="1311910"/>
            <a:ext cx="11322050" cy="4508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59425" y="4876165"/>
            <a:ext cx="184594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318240" y="4876165"/>
            <a:ext cx="43878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025" y="5360670"/>
            <a:ext cx="4846955" cy="384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315" y="1584325"/>
            <a:ext cx="10890250" cy="269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265" y="4443730"/>
            <a:ext cx="11290300" cy="1320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27805" y="1584325"/>
            <a:ext cx="735330" cy="342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58095" y="1584325"/>
            <a:ext cx="735330" cy="34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90180" y="2063115"/>
            <a:ext cx="1328420" cy="34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64590" y="3429000"/>
            <a:ext cx="10549890" cy="854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6905" y="1327785"/>
            <a:ext cx="10826750" cy="5054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05480" y="1746885"/>
            <a:ext cx="994410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061335" y="2653030"/>
            <a:ext cx="125349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1250" y="3117850"/>
            <a:ext cx="320357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1250" y="3574415"/>
            <a:ext cx="320357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6315" y="4030980"/>
            <a:ext cx="3020695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78425" y="4507230"/>
            <a:ext cx="917575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95040" y="5026660"/>
            <a:ext cx="1297940" cy="354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51110" y="5490845"/>
            <a:ext cx="1358265" cy="354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29005" y="5955665"/>
            <a:ext cx="8463280" cy="354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2" grpId="0" bldLvl="0" animBg="1"/>
      <p:bldP spid="2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1739900"/>
            <a:ext cx="11271250" cy="33782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4800" y="1609725"/>
            <a:ext cx="6502400" cy="3638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268730"/>
            <a:ext cx="11322050" cy="492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25765" y="3932555"/>
            <a:ext cx="43878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80420" y="5341620"/>
            <a:ext cx="43878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0875" y="1584325"/>
            <a:ext cx="10890250" cy="3689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7110" y="1518285"/>
            <a:ext cx="109347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31475" y="1518285"/>
            <a:ext cx="100965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1885" y="1994535"/>
            <a:ext cx="1641475" cy="408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54525" y="2458720"/>
            <a:ext cx="629285" cy="408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46440" y="2458720"/>
            <a:ext cx="1123950" cy="408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98175" y="2458720"/>
            <a:ext cx="667385" cy="408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11250" y="2931160"/>
            <a:ext cx="1002665" cy="39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10" name="矩形 9"/>
          <p:cNvSpPr/>
          <p:nvPr/>
        </p:nvSpPr>
        <p:spPr>
          <a:xfrm>
            <a:off x="7781925" y="2931160"/>
            <a:ext cx="1002665" cy="39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587230" y="3814445"/>
            <a:ext cx="629285" cy="416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277110" y="4766310"/>
            <a:ext cx="1002030" cy="416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4025" y="1368425"/>
            <a:ext cx="11283950" cy="41211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816100"/>
            <a:ext cx="10839450" cy="322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1525" y="1762125"/>
            <a:ext cx="317944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89025" y="2269490"/>
            <a:ext cx="1048194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9025" y="2723515"/>
            <a:ext cx="2669540" cy="384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43245" y="3165475"/>
            <a:ext cx="697230" cy="422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26285" y="4124325"/>
            <a:ext cx="3209925" cy="369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90620" y="4596130"/>
            <a:ext cx="3764915" cy="369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4025" y="1261745"/>
            <a:ext cx="11283950" cy="1714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8605" y="2976245"/>
            <a:ext cx="7821295" cy="378142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2032000"/>
            <a:ext cx="10839450" cy="2794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79800" y="1960245"/>
            <a:ext cx="7353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288905" y="1960245"/>
            <a:ext cx="72707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34380" y="2460625"/>
            <a:ext cx="1671320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54695" y="2933065"/>
            <a:ext cx="1390650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91045" y="3846830"/>
            <a:ext cx="826135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34220" y="3846830"/>
            <a:ext cx="993140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30750" y="4296410"/>
            <a:ext cx="3825240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1288415"/>
            <a:ext cx="11271250" cy="5397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64240" y="1288415"/>
            <a:ext cx="43878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53990" y="2644140"/>
            <a:ext cx="43878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64240" y="5804535"/>
            <a:ext cx="43878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4025" y="1256030"/>
            <a:ext cx="11283950" cy="4940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410" y="6325235"/>
            <a:ext cx="8121650" cy="330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52920" y="2150745"/>
            <a:ext cx="43878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41380" y="4465320"/>
            <a:ext cx="43878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641475"/>
            <a:ext cx="11334750" cy="3575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41380" y="2051685"/>
            <a:ext cx="43878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33760" y="3005455"/>
            <a:ext cx="43878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33760" y="4345940"/>
            <a:ext cx="43878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1479550"/>
            <a:ext cx="9848850" cy="38989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975" y="1377950"/>
            <a:ext cx="11322050" cy="4102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33760" y="2287905"/>
            <a:ext cx="43878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33760" y="3217545"/>
            <a:ext cx="43878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33760" y="4147185"/>
            <a:ext cx="43878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850" y="1419225"/>
            <a:ext cx="11290300" cy="4019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99710" y="3216910"/>
            <a:ext cx="43878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4650" y="1243330"/>
            <a:ext cx="11290300" cy="806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650" y="2110740"/>
            <a:ext cx="11239500" cy="445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80420" y="1687195"/>
            <a:ext cx="43878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11840" y="4763770"/>
            <a:ext cx="43878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2025-01-16T07:55:23Z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