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7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0975" y="3101975"/>
            <a:ext cx="4210050" cy="654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216660"/>
            <a:ext cx="11271250" cy="271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095" y="3987800"/>
            <a:ext cx="7804150" cy="2736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1715" y="3998595"/>
            <a:ext cx="2978150" cy="27260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40745" y="121666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78845" y="314198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767840"/>
            <a:ext cx="11303000" cy="423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310005"/>
            <a:ext cx="11239500" cy="361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40745" y="127063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40745" y="273304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21370" y="465201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910" y="1290955"/>
            <a:ext cx="11239500" cy="2768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6070" y="4059555"/>
            <a:ext cx="4385310" cy="2670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40745" y="129095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40745" y="276034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552575"/>
            <a:ext cx="11303000" cy="3752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40745" y="155257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40745" y="302768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0745" y="444246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253490"/>
            <a:ext cx="11271250" cy="174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745" y="2767330"/>
            <a:ext cx="621665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030" y="1262380"/>
            <a:ext cx="10858500" cy="317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4535170"/>
            <a:ext cx="10795000" cy="2139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9655" y="2649220"/>
            <a:ext cx="1886585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8215" y="4088765"/>
            <a:ext cx="1063561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8215" y="5832475"/>
            <a:ext cx="1063561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386840"/>
            <a:ext cx="11220450" cy="4724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61945" y="4700270"/>
            <a:ext cx="196342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81480" y="562991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781175"/>
            <a:ext cx="10839450" cy="3295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0" y="2211070"/>
            <a:ext cx="942340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75990" y="2698115"/>
            <a:ext cx="77533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02650" y="3665855"/>
            <a:ext cx="43307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6630" y="4115435"/>
            <a:ext cx="677608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4260" y="4625340"/>
            <a:ext cx="508444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6035" y="1155700"/>
            <a:ext cx="8578850" cy="45466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225" y="1257300"/>
            <a:ext cx="10902950" cy="224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725" y="3627120"/>
            <a:ext cx="10775950" cy="2832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61355" y="2127250"/>
            <a:ext cx="76771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69945" y="2621915"/>
            <a:ext cx="156654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06410" y="2621915"/>
            <a:ext cx="96456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3558540"/>
            <a:ext cx="15354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38120" y="4034790"/>
            <a:ext cx="357568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88380" y="4511675"/>
            <a:ext cx="44069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41120"/>
            <a:ext cx="11239500" cy="49847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319530"/>
            <a:ext cx="11271250" cy="5086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41065" y="5469255"/>
            <a:ext cx="737235" cy="36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08805" y="5956935"/>
            <a:ext cx="52451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215" y="1507490"/>
            <a:ext cx="9899650" cy="3721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56015" y="1441450"/>
            <a:ext cx="44069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32865"/>
            <a:ext cx="10858500" cy="5334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09745" y="1279525"/>
            <a:ext cx="2724785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96660" y="177419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1435" y="328231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29180" y="3799205"/>
            <a:ext cx="80518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5375" y="5870575"/>
            <a:ext cx="10499725" cy="796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822450"/>
            <a:ext cx="11239500" cy="321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3125" y="2292985"/>
            <a:ext cx="46990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33125" y="3228340"/>
            <a:ext cx="46990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33125" y="4210685"/>
            <a:ext cx="46990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412875"/>
            <a:ext cx="6997700" cy="37401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790700"/>
            <a:ext cx="113030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8365" y="1835785"/>
            <a:ext cx="46990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8365" y="4150995"/>
            <a:ext cx="46990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264285"/>
            <a:ext cx="11290300" cy="82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4990" y="1724660"/>
            <a:ext cx="3644900" cy="2387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0" y="4269740"/>
            <a:ext cx="11271250" cy="2324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40745" y="426974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289050"/>
            <a:ext cx="11233150" cy="187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775" y="3162300"/>
            <a:ext cx="5283200" cy="3536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95025" y="128905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372870"/>
            <a:ext cx="11271250" cy="4279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40745" y="137287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40745" y="282765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0745" y="428244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278890"/>
            <a:ext cx="1129030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195" y="2677160"/>
            <a:ext cx="4241800" cy="39306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2025-01-16T07:07:29Z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