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  <p:sldId id="346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5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4025" y="3114675"/>
            <a:ext cx="3663950" cy="628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3725" y="1314450"/>
            <a:ext cx="11004550" cy="42291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268730"/>
            <a:ext cx="11239500" cy="4711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040745" y="2172970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40745" y="4137660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900" y="1412875"/>
            <a:ext cx="11252200" cy="43307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354455"/>
            <a:ext cx="11239500" cy="279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4255135"/>
            <a:ext cx="11271250" cy="1352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040745" y="1372870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40745" y="2813685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40745" y="4254500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304290"/>
            <a:ext cx="11334750" cy="5238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545330" y="3723005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40745" y="4659630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40745" y="5718175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329055"/>
            <a:ext cx="11271250" cy="5251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040745" y="1329055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33820" y="4709795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40745" y="5676900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8945" y="1719580"/>
            <a:ext cx="11290300" cy="137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945" y="3228975"/>
            <a:ext cx="11220450" cy="1892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040745" y="1719580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3320" y="4126230"/>
            <a:ext cx="96520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94215" y="4126230"/>
            <a:ext cx="82804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26990" y="4618990"/>
            <a:ext cx="194691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100" y="1543050"/>
            <a:ext cx="10845800" cy="3771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62075" y="1974850"/>
            <a:ext cx="1042035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73525" y="2431415"/>
            <a:ext cx="1042035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86655" y="2926715"/>
            <a:ext cx="46355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3475" y="3429000"/>
            <a:ext cx="638810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76040" y="3884295"/>
            <a:ext cx="157480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33475" y="4378960"/>
            <a:ext cx="2940685" cy="379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96000" y="4873625"/>
            <a:ext cx="4008120" cy="370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341755"/>
            <a:ext cx="11239500" cy="5302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74365" y="3228340"/>
            <a:ext cx="797560" cy="370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3120390" y="3684905"/>
            <a:ext cx="1353820" cy="379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45360" y="4644390"/>
            <a:ext cx="2890520" cy="379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56000" y="5603875"/>
            <a:ext cx="3217545" cy="379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17625" y="6122670"/>
            <a:ext cx="6255385" cy="385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4405" y="1391920"/>
            <a:ext cx="10115550" cy="4394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238885"/>
            <a:ext cx="11283950" cy="13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880" y="2702560"/>
            <a:ext cx="7918450" cy="3257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3290" y="2572385"/>
            <a:ext cx="3238500" cy="3949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827010" y="3178175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210" y="1289685"/>
            <a:ext cx="10858500" cy="359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475" y="4979035"/>
            <a:ext cx="9340850" cy="1301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30120" y="1198245"/>
            <a:ext cx="198564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84400" y="1692910"/>
            <a:ext cx="53149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21460" y="4883785"/>
            <a:ext cx="53149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66745" y="4978400"/>
            <a:ext cx="699135" cy="328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46015" y="4978400"/>
            <a:ext cx="504825" cy="328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00800" y="4978400"/>
            <a:ext cx="664845" cy="328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1555" y="5882005"/>
            <a:ext cx="3837305" cy="446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900" y="1302385"/>
            <a:ext cx="11252200" cy="4724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1470" y="4586605"/>
            <a:ext cx="78232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00580" y="5088890"/>
            <a:ext cx="440055" cy="363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60525" y="5583555"/>
            <a:ext cx="440055" cy="363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99535" y="5583555"/>
            <a:ext cx="440055" cy="363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0400" y="1351915"/>
            <a:ext cx="10871200" cy="4413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45200" y="2911475"/>
            <a:ext cx="440690" cy="241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90950" y="3573780"/>
            <a:ext cx="440690" cy="241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73770" y="3573780"/>
            <a:ext cx="440690" cy="241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0615" y="4487545"/>
            <a:ext cx="10492740" cy="1367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593850"/>
            <a:ext cx="11271250" cy="3670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50940" y="3893820"/>
            <a:ext cx="805180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77315" y="4373880"/>
            <a:ext cx="477520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21660" y="4373880"/>
            <a:ext cx="1322070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0875" y="1997075"/>
            <a:ext cx="10890250" cy="2863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875655" y="1997075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681335" y="1997075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22475" y="2446655"/>
            <a:ext cx="1239520" cy="415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68845" y="2933700"/>
            <a:ext cx="50101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070" y="2122805"/>
            <a:ext cx="7886700" cy="2324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893175" y="2122805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1546225"/>
            <a:ext cx="11220450" cy="3765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720965" y="2506980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20965" y="3946525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900" y="1463675"/>
            <a:ext cx="11252200" cy="3930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91860" y="2934335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315" y="1343025"/>
            <a:ext cx="11271250" cy="36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565" y="1781175"/>
            <a:ext cx="11303000" cy="4330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64545" y="1303655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11205" y="2742565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11205" y="4737735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4180" y="1278255"/>
            <a:ext cx="11252200" cy="233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1230" y="1711960"/>
            <a:ext cx="4375150" cy="3098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655" y="3676015"/>
            <a:ext cx="5048250" cy="302958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040745" y="1278255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850" y="1501775"/>
            <a:ext cx="11290300" cy="3854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040745" y="2522855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40745" y="3931920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850" y="1485900"/>
            <a:ext cx="11290300" cy="285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650" y="4516120"/>
            <a:ext cx="11188700" cy="901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063605" y="2943860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3605" y="4516120"/>
            <a:ext cx="4406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2025-01-16T07:16:30Z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