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3925" y="3025775"/>
            <a:ext cx="5264150" cy="806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51205"/>
            <a:ext cx="974725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555" y="3181985"/>
            <a:ext cx="5842000" cy="1117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5905" y="3181985"/>
            <a:ext cx="2806700" cy="1936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09025" y="1275080"/>
            <a:ext cx="563245" cy="52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6495" y="3129280"/>
            <a:ext cx="60833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3165" y="3723005"/>
            <a:ext cx="60833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45490"/>
            <a:ext cx="50165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1315720"/>
            <a:ext cx="9721850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86890" y="3049905"/>
            <a:ext cx="8223250" cy="3491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717675"/>
            <a:ext cx="9766300" cy="34226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2700" y="1215390"/>
            <a:ext cx="5041900" cy="328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1052830"/>
            <a:ext cx="413385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5565" y="1215390"/>
            <a:ext cx="369252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5920" y="1215390"/>
            <a:ext cx="1828165" cy="28663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13485" y="1780540"/>
            <a:ext cx="5176520" cy="271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905510"/>
            <a:ext cx="9785350" cy="410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9435" y="5007610"/>
            <a:ext cx="3841750" cy="72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8945" y="3316605"/>
            <a:ext cx="369252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4090" y="3113405"/>
            <a:ext cx="3664585" cy="19456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18945" y="3927475"/>
            <a:ext cx="4735830" cy="1876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9110" y="1702435"/>
            <a:ext cx="6445250" cy="266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7505" y="1702435"/>
            <a:ext cx="6830060" cy="283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766300" cy="61023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1254125"/>
            <a:ext cx="7454900" cy="434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750" y="1254125"/>
            <a:ext cx="7629525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63750" y="2393315"/>
            <a:ext cx="6151880" cy="155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0885" y="3950335"/>
            <a:ext cx="5565140" cy="165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901700"/>
            <a:ext cx="9785350" cy="505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8945" y="3248025"/>
            <a:ext cx="5771515" cy="289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730" y="692150"/>
            <a:ext cx="9029700" cy="195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2430" y="2244090"/>
            <a:ext cx="3638550" cy="45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730" y="2832100"/>
            <a:ext cx="3924300" cy="965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9690" y="3403600"/>
            <a:ext cx="3594100" cy="393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8730" y="3981450"/>
            <a:ext cx="9067800" cy="2203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6895" y="5683885"/>
            <a:ext cx="2952750" cy="698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68730" y="692150"/>
            <a:ext cx="9175115" cy="5798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1324610"/>
            <a:ext cx="55753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2006600"/>
            <a:ext cx="9728200" cy="2844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87610" y="2006600"/>
            <a:ext cx="56324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7610" y="3240405"/>
            <a:ext cx="56324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205230"/>
            <a:ext cx="9829800" cy="344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2355" y="4744085"/>
            <a:ext cx="105410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8270" y="1320165"/>
            <a:ext cx="4978400" cy="267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270" y="4059555"/>
            <a:ext cx="7931150" cy="1314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840" y="850265"/>
            <a:ext cx="4025900" cy="3009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98270" y="1320165"/>
            <a:ext cx="5139690" cy="2739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4125" y="4109720"/>
            <a:ext cx="8322310" cy="1367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1593850"/>
            <a:ext cx="9188450" cy="367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2380" y="1533525"/>
            <a:ext cx="9685655" cy="3730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655" y="798830"/>
            <a:ext cx="974725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275" y="5003800"/>
            <a:ext cx="8528050" cy="113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95060" y="4268470"/>
            <a:ext cx="814070" cy="52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3455" y="4268470"/>
            <a:ext cx="852170" cy="52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4265" y="5003165"/>
            <a:ext cx="81407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32430" y="5574030"/>
            <a:ext cx="81407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2295525"/>
            <a:ext cx="9169400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977900"/>
            <a:ext cx="9271000" cy="490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1135" y="1040130"/>
            <a:ext cx="6052820" cy="4938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809625"/>
            <a:ext cx="9728200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56555" y="4892675"/>
            <a:ext cx="76898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1670" y="4892675"/>
            <a:ext cx="76898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184275"/>
            <a:ext cx="9251950" cy="448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92570" y="1131570"/>
            <a:ext cx="66167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9710" y="2922905"/>
            <a:ext cx="4880610" cy="99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9710" y="3915410"/>
            <a:ext cx="6638925" cy="88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4145" y="4801870"/>
            <a:ext cx="6638925" cy="88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841500"/>
            <a:ext cx="9213850" cy="317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9075" y="1841500"/>
            <a:ext cx="9214485" cy="909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66545" y="2751455"/>
            <a:ext cx="751459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9075" y="3291840"/>
            <a:ext cx="9365615" cy="172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923925"/>
            <a:ext cx="9810750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6670" y="923925"/>
            <a:ext cx="56324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95230" y="4853305"/>
            <a:ext cx="56324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643890"/>
            <a:ext cx="987425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045" y="6084570"/>
            <a:ext cx="7683500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7610" y="3724275"/>
            <a:ext cx="56324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87610" y="5455920"/>
            <a:ext cx="56324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688340"/>
            <a:ext cx="97028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485" y="3683000"/>
            <a:ext cx="8242300" cy="45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485" y="4271010"/>
            <a:ext cx="6584950" cy="218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1730" y="4133850"/>
            <a:ext cx="2559050" cy="2139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1195" y="6370955"/>
            <a:ext cx="1384300" cy="330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48240" y="1252855"/>
            <a:ext cx="56324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48240" y="3103245"/>
            <a:ext cx="56324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2006600"/>
            <a:ext cx="9728200" cy="284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7610" y="3780790"/>
            <a:ext cx="56324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120775"/>
            <a:ext cx="9804400" cy="461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7610" y="2303145"/>
            <a:ext cx="56324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47065"/>
            <a:ext cx="9766300" cy="593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6320" y="2318385"/>
            <a:ext cx="93599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53590" y="3575050"/>
            <a:ext cx="78422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5690" y="4184650"/>
            <a:ext cx="100076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5450" y="4785995"/>
            <a:ext cx="97790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4310" y="5996940"/>
            <a:ext cx="221869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751840"/>
            <a:ext cx="9709150" cy="412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160" y="5062220"/>
            <a:ext cx="9702800" cy="107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32755" y="1305560"/>
            <a:ext cx="56324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6040" y="5539740"/>
            <a:ext cx="56324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2025-12-16T08:48:27Z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