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2650" y="3016250"/>
            <a:ext cx="5346700" cy="825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1936750"/>
            <a:ext cx="9804400" cy="2984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52320" y="4382135"/>
            <a:ext cx="61849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028700"/>
            <a:ext cx="9766300" cy="4800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13250" y="4648835"/>
            <a:ext cx="56578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89450" y="5266055"/>
            <a:ext cx="56578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675" y="692785"/>
            <a:ext cx="9518650" cy="5791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92300" y="3113405"/>
            <a:ext cx="3656965" cy="3369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20840" y="3113405"/>
            <a:ext cx="4052570" cy="286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781050"/>
            <a:ext cx="9709150" cy="5295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24660" y="3155950"/>
            <a:ext cx="6710680" cy="298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130300"/>
            <a:ext cx="9709150" cy="4597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870" y="936625"/>
            <a:ext cx="8902700" cy="4984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22720" y="936625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22720" y="1507490"/>
            <a:ext cx="56578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9870" y="3205480"/>
            <a:ext cx="6684645" cy="285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739900"/>
            <a:ext cx="9791700" cy="33782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936625"/>
            <a:ext cx="9334500" cy="4984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28750" y="936625"/>
            <a:ext cx="5279390" cy="3892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8750" y="4897755"/>
            <a:ext cx="7845425" cy="1170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3320" y="838200"/>
            <a:ext cx="9728200" cy="346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8465" y="4406900"/>
            <a:ext cx="685165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1790" y="758190"/>
            <a:ext cx="6877050" cy="5524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65275" y="810895"/>
            <a:ext cx="7115175" cy="1033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21790" y="1892935"/>
            <a:ext cx="7058660" cy="4389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836930"/>
            <a:ext cx="55753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341120"/>
            <a:ext cx="9785350" cy="5194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71100" y="2037080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71100" y="3164205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764540"/>
            <a:ext cx="9690100" cy="56261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908685"/>
            <a:ext cx="6483350" cy="5175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98980" y="848360"/>
            <a:ext cx="6406515" cy="417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35505" y="5159375"/>
            <a:ext cx="648335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460500"/>
            <a:ext cx="9728200" cy="3937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51595" y="4283710"/>
            <a:ext cx="1662430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016000"/>
            <a:ext cx="9315450" cy="4826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11935" y="2753360"/>
            <a:ext cx="8774430" cy="3263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634220" cy="60464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9271000" cy="5581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15" y="692785"/>
            <a:ext cx="9430385" cy="249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9075" y="3267710"/>
            <a:ext cx="5607050" cy="3173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981075"/>
            <a:ext cx="5448300" cy="4635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0380" y="981075"/>
            <a:ext cx="5210810" cy="1992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2740" y="3082925"/>
            <a:ext cx="5599430" cy="2723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727075"/>
            <a:ext cx="9867900" cy="5403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78720" y="1100455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132060" y="4404995"/>
            <a:ext cx="56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21030"/>
            <a:ext cx="9660890" cy="6130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16820" y="621030"/>
            <a:ext cx="56578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16820" y="2106295"/>
            <a:ext cx="56578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6820" y="5395595"/>
            <a:ext cx="56578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574800"/>
            <a:ext cx="9709150" cy="3708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40620" y="2204720"/>
            <a:ext cx="565785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92785"/>
            <a:ext cx="9829800" cy="5956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78720" y="3750310"/>
            <a:ext cx="565785" cy="48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120775"/>
            <a:ext cx="9848850" cy="4616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94595" y="2258060"/>
            <a:ext cx="595630" cy="51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75815" y="4809490"/>
            <a:ext cx="1448435" cy="796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327150"/>
            <a:ext cx="9766300" cy="420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77405" y="1967865"/>
            <a:ext cx="3801745" cy="1033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09115" y="3133725"/>
            <a:ext cx="71755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8270" y="4001770"/>
            <a:ext cx="634365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82635" y="4976495"/>
            <a:ext cx="76327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1415" y="949325"/>
            <a:ext cx="9747250" cy="282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3917950"/>
            <a:ext cx="9747250" cy="166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76160" y="1518920"/>
            <a:ext cx="109029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2085" y="5014595"/>
            <a:ext cx="61087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2025-12-16T08:11:22Z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