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0" y="3028950"/>
            <a:ext cx="53086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5855" y="704215"/>
            <a:ext cx="9728200" cy="307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340" y="3731895"/>
            <a:ext cx="2330450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290" y="6284595"/>
            <a:ext cx="1409700" cy="349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3610" y="4404995"/>
            <a:ext cx="5530850" cy="2228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46605" y="1940560"/>
            <a:ext cx="72263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12000" y="3201670"/>
            <a:ext cx="197866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946150"/>
            <a:ext cx="9690100" cy="496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85555" y="2755265"/>
            <a:ext cx="74422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05250" y="4057650"/>
            <a:ext cx="74422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5555" y="5291455"/>
            <a:ext cx="68326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21030"/>
            <a:ext cx="9791700" cy="610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74480" y="4232910"/>
            <a:ext cx="66167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37105" y="6151880"/>
            <a:ext cx="767715" cy="48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162050"/>
            <a:ext cx="978535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42280" y="4415155"/>
            <a:ext cx="60071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62695" y="5100955"/>
            <a:ext cx="146812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650" y="1174750"/>
            <a:ext cx="9766300" cy="240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030" y="3700145"/>
            <a:ext cx="474980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3814445"/>
            <a:ext cx="340995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8425" y="774700"/>
            <a:ext cx="5784850" cy="282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3653790"/>
            <a:ext cx="8737600" cy="261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8425" y="774700"/>
            <a:ext cx="5992495" cy="282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2245" y="3722370"/>
            <a:ext cx="8878570" cy="2714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74725"/>
            <a:ext cx="9766300" cy="490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6550" y="4217670"/>
            <a:ext cx="5533390" cy="1138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0645" y="3615055"/>
            <a:ext cx="3346450" cy="2423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28650"/>
            <a:ext cx="9766300" cy="575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7510" y="3677285"/>
            <a:ext cx="5434330" cy="1138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0" y="3789045"/>
            <a:ext cx="3613150" cy="264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76275"/>
            <a:ext cx="981075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4520" y="4959985"/>
            <a:ext cx="2762250" cy="156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1330" y="2489200"/>
            <a:ext cx="5960110" cy="4138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30250"/>
            <a:ext cx="9791700" cy="539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7510" y="3227705"/>
            <a:ext cx="3385820" cy="49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380" y="1995805"/>
            <a:ext cx="2492375" cy="1083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1435" y="1942465"/>
            <a:ext cx="2492375" cy="1083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9450" y="1942465"/>
            <a:ext cx="2492375" cy="1083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5080" y="1209675"/>
            <a:ext cx="55753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833880"/>
            <a:ext cx="981075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485" y="1833880"/>
            <a:ext cx="54737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101725"/>
            <a:ext cx="9251950" cy="465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3845" y="1101725"/>
            <a:ext cx="6355715" cy="171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0025" y="2936875"/>
            <a:ext cx="3385820" cy="49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0025" y="3481705"/>
            <a:ext cx="6499860" cy="2396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70890"/>
            <a:ext cx="9664700" cy="233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475" y="3276600"/>
            <a:ext cx="6051550" cy="156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9130" y="3276600"/>
            <a:ext cx="2870200" cy="2019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7510" y="3227705"/>
            <a:ext cx="6241415" cy="174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1527810"/>
            <a:ext cx="6426200" cy="273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7655" y="1527810"/>
            <a:ext cx="6744335" cy="283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54050"/>
            <a:ext cx="97472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880" y="3114675"/>
            <a:ext cx="9086850" cy="35687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" y="1571625"/>
            <a:ext cx="6464300" cy="429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100" y="627380"/>
            <a:ext cx="2908300" cy="239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0" y="2098675"/>
            <a:ext cx="2787650" cy="2387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275" y="4361180"/>
            <a:ext cx="2743200" cy="2247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0500" y="1606550"/>
            <a:ext cx="6660515" cy="2273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6220" y="3978910"/>
            <a:ext cx="6560185" cy="1953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65670" y="4423410"/>
            <a:ext cx="3089275" cy="218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2355850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412875"/>
            <a:ext cx="921385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660" y="836930"/>
            <a:ext cx="9264015" cy="1474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9430" y="2465705"/>
            <a:ext cx="3401060" cy="2197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660" y="4663440"/>
            <a:ext cx="6766560" cy="158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2515" y="2715895"/>
            <a:ext cx="3674745" cy="194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764540"/>
            <a:ext cx="8737600" cy="562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7510" y="764540"/>
            <a:ext cx="8625205" cy="1390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80870" y="2618105"/>
            <a:ext cx="4215130" cy="174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6070" y="4484370"/>
            <a:ext cx="7003415" cy="1905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3095" y="2259965"/>
            <a:ext cx="3385820" cy="2116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492250"/>
            <a:ext cx="9772650" cy="387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2545" y="2778125"/>
            <a:ext cx="54737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882775"/>
            <a:ext cx="9791700" cy="309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485" y="3836670"/>
            <a:ext cx="54737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327150"/>
            <a:ext cx="9721850" cy="420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485" y="2595245"/>
            <a:ext cx="54737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78180"/>
            <a:ext cx="9747250" cy="239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0" y="3217545"/>
            <a:ext cx="8966200" cy="319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485" y="630555"/>
            <a:ext cx="54737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565275"/>
            <a:ext cx="982980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485" y="2169160"/>
            <a:ext cx="54737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3485" y="4110990"/>
            <a:ext cx="54737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18185"/>
            <a:ext cx="9766300" cy="566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485" y="1993900"/>
            <a:ext cx="54737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33450"/>
            <a:ext cx="9766300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485" y="1551940"/>
            <a:ext cx="54737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3485" y="4796155"/>
            <a:ext cx="54737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2025-12-16T09:09:10Z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