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0" y="3067050"/>
            <a:ext cx="58420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377950"/>
            <a:ext cx="9785350" cy="410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18910" y="3429635"/>
            <a:ext cx="568325" cy="46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45660" y="4671695"/>
            <a:ext cx="266192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052830"/>
            <a:ext cx="6775450" cy="408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09470" y="2983865"/>
            <a:ext cx="6400800" cy="2151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124585"/>
            <a:ext cx="5283200" cy="434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460" y="2220595"/>
            <a:ext cx="4237990" cy="3406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085" y="694690"/>
            <a:ext cx="9709150" cy="572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820" y="6038215"/>
            <a:ext cx="2336800" cy="43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6225" y="3815080"/>
            <a:ext cx="6537325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770" y="2581910"/>
            <a:ext cx="5599430" cy="11728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3225" y="5501005"/>
            <a:ext cx="6621145" cy="921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8555" y="1191260"/>
            <a:ext cx="97472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3360420"/>
            <a:ext cx="8629650" cy="158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98940" y="2208530"/>
            <a:ext cx="88773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875" y="3360420"/>
            <a:ext cx="8730615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68655"/>
            <a:ext cx="9747250" cy="313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205" y="3924300"/>
            <a:ext cx="4667250" cy="99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9575" y="3276600"/>
            <a:ext cx="4210050" cy="321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6225" y="3815080"/>
            <a:ext cx="4999990" cy="1313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8135" y="3216275"/>
            <a:ext cx="4243070" cy="326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61670"/>
            <a:ext cx="9810750" cy="593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1945" y="1713230"/>
            <a:ext cx="4999990" cy="2051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6225" y="3906520"/>
            <a:ext cx="7626350" cy="2744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23570"/>
            <a:ext cx="9772650" cy="593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6225" y="3815080"/>
            <a:ext cx="6713220" cy="2739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3510" y="909320"/>
            <a:ext cx="2146300" cy="46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810" y="766445"/>
            <a:ext cx="4254500" cy="98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170" y="1750695"/>
            <a:ext cx="9232900" cy="469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3510" y="766445"/>
            <a:ext cx="6503035" cy="984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0170" y="1750695"/>
            <a:ext cx="6670040" cy="210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1275" y="3980180"/>
            <a:ext cx="9533255" cy="2530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92785"/>
            <a:ext cx="9829800" cy="572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81075"/>
            <a:ext cx="491490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584325"/>
            <a:ext cx="976630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6830" y="1583690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6830" y="2710815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271000" cy="582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660" y="692785"/>
            <a:ext cx="9028430" cy="188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3660" y="2642235"/>
            <a:ext cx="9270365" cy="3879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978025"/>
            <a:ext cx="9334500" cy="290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8105" y="1918335"/>
            <a:ext cx="9690735" cy="310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30250"/>
            <a:ext cx="9747250" cy="539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5603240"/>
            <a:ext cx="56769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296400" cy="58737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428750"/>
            <a:ext cx="922655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86840" y="1301750"/>
            <a:ext cx="9417050" cy="418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1196975"/>
            <a:ext cx="8115300" cy="447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73250" y="1126490"/>
            <a:ext cx="8357235" cy="4700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98550"/>
            <a:ext cx="9747250" cy="466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96830" y="1598930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6830" y="4173220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36675"/>
            <a:ext cx="9766300" cy="418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50170" y="1842770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1007110"/>
            <a:ext cx="9747250" cy="408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060" y="5090160"/>
            <a:ext cx="8058150" cy="43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0630" y="1188085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0630" y="3046095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0630" y="4645025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84325"/>
            <a:ext cx="979170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96830" y="3769360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76275"/>
            <a:ext cx="9829800" cy="550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14920" y="2265680"/>
            <a:ext cx="4921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05290" y="3940810"/>
            <a:ext cx="78041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3375" y="4549775"/>
            <a:ext cx="1480820" cy="986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1430" y="5706110"/>
            <a:ext cx="50673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82650"/>
            <a:ext cx="9747250" cy="509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28035" y="1377950"/>
            <a:ext cx="54546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9385" y="5490210"/>
            <a:ext cx="54546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633095"/>
            <a:ext cx="9683750" cy="583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260" y="6308725"/>
            <a:ext cx="1384300" cy="39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190" y="3971925"/>
            <a:ext cx="1320800" cy="33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99650" y="1104265"/>
            <a:ext cx="49212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2265" y="3339465"/>
            <a:ext cx="6743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2025-12-16T09:16:37Z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