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0" y="3057525"/>
            <a:ext cx="52197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60400"/>
            <a:ext cx="9791700" cy="599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07945" y="1344930"/>
            <a:ext cx="175387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5620" y="4465955"/>
            <a:ext cx="3603625" cy="2188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130300"/>
            <a:ext cx="9213850" cy="459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9075" y="2280285"/>
            <a:ext cx="8560435" cy="337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654050"/>
            <a:ext cx="9683750" cy="195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0" y="2609850"/>
            <a:ext cx="6343650" cy="400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2216150"/>
            <a:ext cx="5556250" cy="113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71320" y="2609850"/>
            <a:ext cx="3756660" cy="2366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9900" y="5106035"/>
            <a:ext cx="627697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755" y="2216785"/>
            <a:ext cx="5589270" cy="13614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39900" y="5622290"/>
            <a:ext cx="4731385" cy="98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795" y="635000"/>
            <a:ext cx="7493000" cy="161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421255"/>
            <a:ext cx="9124950" cy="3892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9740" y="3522980"/>
            <a:ext cx="3459480" cy="284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341120"/>
            <a:ext cx="6280150" cy="3708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170" y="1341120"/>
            <a:ext cx="5036185" cy="1821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1450" y="3287395"/>
            <a:ext cx="6238875" cy="170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692785"/>
            <a:ext cx="9645650" cy="564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1340" y="2342515"/>
            <a:ext cx="8362315" cy="4070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27100"/>
            <a:ext cx="9772650" cy="5003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8030" y="1283970"/>
            <a:ext cx="4895850" cy="208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690" y="3366770"/>
            <a:ext cx="4629150" cy="167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18030" y="1283970"/>
            <a:ext cx="4966335" cy="100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4690" y="2394585"/>
            <a:ext cx="4829810" cy="2642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71575"/>
            <a:ext cx="9728200" cy="45148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685" y="1523365"/>
            <a:ext cx="745490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65045" y="1523365"/>
            <a:ext cx="6474460" cy="205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7405" y="3652520"/>
            <a:ext cx="7660005" cy="156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08685"/>
            <a:ext cx="56324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571625"/>
            <a:ext cx="9747250" cy="371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3960" y="1678940"/>
            <a:ext cx="56578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33000" y="3605530"/>
            <a:ext cx="56578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41375"/>
            <a:ext cx="9829800" cy="51752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666750"/>
            <a:ext cx="572135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535" y="5356860"/>
            <a:ext cx="91694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340" y="836930"/>
            <a:ext cx="5346700" cy="532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1340" y="836930"/>
            <a:ext cx="5476875" cy="547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460500"/>
            <a:ext cx="9829800" cy="3937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809625"/>
            <a:ext cx="9105900" cy="523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3050" y="809625"/>
            <a:ext cx="9354185" cy="312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2090" y="4010660"/>
            <a:ext cx="7404100" cy="2105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965" y="1279525"/>
            <a:ext cx="603250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24965" y="1279525"/>
            <a:ext cx="6147435" cy="378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2785"/>
            <a:ext cx="9747250" cy="577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4440" y="69278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4440" y="283273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4440" y="4196080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130300"/>
            <a:ext cx="9804400" cy="459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0160" y="1701800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2045" y="883285"/>
            <a:ext cx="9810750" cy="280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3943985"/>
            <a:ext cx="9334500" cy="142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1100" y="114617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5380" y="394398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285875"/>
            <a:ext cx="9766300" cy="4286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1100" y="310578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812800"/>
            <a:ext cx="9848850" cy="523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9200" y="256222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50845" y="4877435"/>
            <a:ext cx="70993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1115" y="5486400"/>
            <a:ext cx="6184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77900"/>
            <a:ext cx="9747250" cy="490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28865" y="1229995"/>
            <a:ext cx="190500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88105" y="3155315"/>
            <a:ext cx="121158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2385" y="4435475"/>
            <a:ext cx="172910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77545"/>
            <a:ext cx="9728200" cy="5213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20900" y="1772285"/>
            <a:ext cx="143383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40940" y="3599815"/>
            <a:ext cx="91630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3250" y="5336540"/>
            <a:ext cx="855345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2025-12-16T08:25:29Z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