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0" y="3038475"/>
            <a:ext cx="52705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73125"/>
            <a:ext cx="9747250" cy="511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3270" y="516699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5165" y="5099050"/>
            <a:ext cx="5657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360" y="1225550"/>
            <a:ext cx="5784850" cy="364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21840" y="3159760"/>
            <a:ext cx="4449445" cy="182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1149350"/>
            <a:ext cx="5822950" cy="410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77975" y="2144395"/>
            <a:ext cx="5822950" cy="318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76960"/>
            <a:ext cx="97472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215" y="2665730"/>
            <a:ext cx="6299200" cy="330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3700" y="2665730"/>
            <a:ext cx="6779260" cy="337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1079500"/>
            <a:ext cx="989330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1495" y="3308350"/>
            <a:ext cx="6580505" cy="2470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81125"/>
            <a:ext cx="9728200" cy="409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3700" y="3278505"/>
            <a:ext cx="7061835" cy="237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618490"/>
            <a:ext cx="9709150" cy="408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465" y="4244340"/>
            <a:ext cx="4629150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945" y="4821555"/>
            <a:ext cx="2266950" cy="412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5895" y="4846955"/>
            <a:ext cx="3136900" cy="387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2595" y="5450205"/>
            <a:ext cx="9169400" cy="1028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17980" y="3088005"/>
            <a:ext cx="9422130" cy="3470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669290"/>
            <a:ext cx="9874250" cy="593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5260" y="5037455"/>
            <a:ext cx="65659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079500"/>
            <a:ext cx="918845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0015" y="2348865"/>
            <a:ext cx="9025890" cy="3429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42975"/>
            <a:ext cx="9766300" cy="497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41120"/>
            <a:ext cx="5657850" cy="38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132965"/>
            <a:ext cx="9728200" cy="213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0160" y="220472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139825"/>
            <a:ext cx="7956550" cy="457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5600" y="1140460"/>
            <a:ext cx="6344285" cy="228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4500" y="3482340"/>
            <a:ext cx="8165465" cy="2236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28200" cy="6121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92785"/>
            <a:ext cx="8013700" cy="598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5620" y="1557020"/>
            <a:ext cx="7198360" cy="289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215" y="4504055"/>
            <a:ext cx="6680200" cy="217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908685"/>
            <a:ext cx="7499350" cy="517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260" y="908685"/>
            <a:ext cx="6772275" cy="2252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260" y="3280410"/>
            <a:ext cx="7708900" cy="2803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21030"/>
            <a:ext cx="9747250" cy="607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1580" y="621030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1580" y="4573270"/>
            <a:ext cx="5657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50975"/>
            <a:ext cx="9766300" cy="395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8720" y="159512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78720" y="432181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33095"/>
            <a:ext cx="97853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205" y="5004435"/>
            <a:ext cx="9378950" cy="170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63480" y="314134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3480" y="564261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829800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640" y="479361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950450" cy="584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0160" y="234124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0160" y="552450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848850" cy="601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06600" y="1854200"/>
            <a:ext cx="56578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0545" y="4177030"/>
            <a:ext cx="284162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4860" y="4793615"/>
            <a:ext cx="7169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7180" y="6042660"/>
            <a:ext cx="784860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638810"/>
            <a:ext cx="972185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2468245"/>
            <a:ext cx="9620250" cy="415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4395" y="2468245"/>
            <a:ext cx="442595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3760" y="4785995"/>
            <a:ext cx="78613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6985" y="6088380"/>
            <a:ext cx="82423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2025-12-16T08:05:39Z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