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59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7" r:id="rId20"/>
    <p:sldId id="348" r:id="rId21"/>
    <p:sldId id="349" r:id="rId22"/>
    <p:sldId id="350" r:id="rId23"/>
    <p:sldId id="351" r:id="rId24"/>
    <p:sldId id="352" r:id="rId25"/>
    <p:sldId id="340" r:id="rId26"/>
    <p:sldId id="341" r:id="rId27"/>
    <p:sldId id="342" r:id="rId28"/>
    <p:sldId id="343" r:id="rId29"/>
    <p:sldId id="344" r:id="rId30"/>
    <p:sldId id="34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0" y="3057525"/>
            <a:ext cx="58674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81125"/>
            <a:ext cx="974725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93290" y="1840865"/>
            <a:ext cx="6057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71585" y="2853690"/>
            <a:ext cx="60579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8960" y="4399280"/>
            <a:ext cx="60579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3210" y="659765"/>
            <a:ext cx="8902700" cy="587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88300" y="4886960"/>
            <a:ext cx="82677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61530" y="5717540"/>
            <a:ext cx="2828925" cy="703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5575300" cy="459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1810" y="2874645"/>
            <a:ext cx="4511675" cy="2736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412875"/>
            <a:ext cx="605155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9085" y="2754630"/>
            <a:ext cx="5014595" cy="233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8080" y="649605"/>
            <a:ext cx="9728200" cy="298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870" y="3812540"/>
            <a:ext cx="5511800" cy="144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7810" y="3691255"/>
            <a:ext cx="6287135" cy="174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5385" y="1149350"/>
            <a:ext cx="35115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4585" y="1149350"/>
            <a:ext cx="3562350" cy="351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34060"/>
            <a:ext cx="9747250" cy="558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4345" y="2738120"/>
            <a:ext cx="6543675" cy="151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4345" y="4307205"/>
            <a:ext cx="7564120" cy="2173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212850"/>
            <a:ext cx="9709150" cy="443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0045" y="3603625"/>
            <a:ext cx="4640580" cy="2041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268730"/>
            <a:ext cx="516255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4325" y="1191260"/>
            <a:ext cx="5356860" cy="344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390650"/>
            <a:ext cx="981075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04885" y="2303145"/>
            <a:ext cx="68199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98495" y="2847340"/>
            <a:ext cx="63690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5070" y="3372485"/>
            <a:ext cx="141351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9535" y="3372485"/>
            <a:ext cx="92710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61235" y="3898265"/>
            <a:ext cx="81280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98525"/>
            <a:ext cx="49149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955" y="1464310"/>
            <a:ext cx="9772650" cy="401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0630" y="1464310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0630" y="2998470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6055" y="680720"/>
            <a:ext cx="8426450" cy="383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055" y="4516120"/>
            <a:ext cx="9188450" cy="146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4615" y="3239770"/>
            <a:ext cx="9400540" cy="2736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171575"/>
            <a:ext cx="9766300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9410" y="3689350"/>
            <a:ext cx="5737225" cy="199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065" y="1781175"/>
            <a:ext cx="70421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0065" y="1781175"/>
            <a:ext cx="7147560" cy="1007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4655" y="2924810"/>
            <a:ext cx="6469380" cy="146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180" y="677545"/>
            <a:ext cx="9728200" cy="356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960" y="4246245"/>
            <a:ext cx="2025650" cy="218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2120" y="6430645"/>
            <a:ext cx="603250" cy="39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65" y="1122680"/>
            <a:ext cx="77279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0595" y="1678305"/>
            <a:ext cx="269494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160" y="2682875"/>
            <a:ext cx="84836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3930" y="3710940"/>
            <a:ext cx="84836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645795"/>
            <a:ext cx="92265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1910" y="3429000"/>
            <a:ext cx="2146300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8765" y="3429000"/>
            <a:ext cx="3117850" cy="2597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4125" y="645795"/>
            <a:ext cx="9308465" cy="1419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4125" y="2216150"/>
            <a:ext cx="82804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7630" y="3479165"/>
            <a:ext cx="2074545" cy="22218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54125" y="2659380"/>
            <a:ext cx="936942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7465" y="3185795"/>
            <a:ext cx="3291840" cy="103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6858000" cy="266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755" y="3823970"/>
            <a:ext cx="5353050" cy="927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5415" y="1111885"/>
            <a:ext cx="6857365" cy="3794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39445"/>
            <a:ext cx="9785350" cy="6000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6000" y="4637405"/>
            <a:ext cx="14954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885055" y="5155565"/>
            <a:ext cx="14954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" grpId="0" bldLvl="0" animBg="1"/>
      <p:bldP spid="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4460" y="689610"/>
            <a:ext cx="9296400" cy="5753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86295" y="1127125"/>
            <a:ext cx="232600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4585" y="4508500"/>
            <a:ext cx="8227695" cy="1979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7515" y="742315"/>
            <a:ext cx="8197850" cy="5480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16075" y="742315"/>
            <a:ext cx="8371840" cy="559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1576070"/>
            <a:ext cx="6070600" cy="3067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11630" y="1484630"/>
            <a:ext cx="6947535" cy="351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24535"/>
            <a:ext cx="9766300" cy="560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2070" y="724535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12070" y="5012055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24535"/>
            <a:ext cx="9766300" cy="560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9690" y="724535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19690" y="4935855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181100"/>
            <a:ext cx="9721850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3970" y="1181100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73970" y="2391410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812925"/>
            <a:ext cx="9772650" cy="323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6830" y="1863725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96830" y="3213735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673735"/>
            <a:ext cx="9633585" cy="3420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3725545"/>
            <a:ext cx="7261860" cy="291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6810" y="3725545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92785"/>
            <a:ext cx="9785350" cy="406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4364990"/>
            <a:ext cx="299720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7300" y="1741805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6850" y="4247515"/>
            <a:ext cx="5295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48335"/>
            <a:ext cx="974725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2615" y="3757930"/>
            <a:ext cx="2501900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3305" y="3942080"/>
            <a:ext cx="2908300" cy="2311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92755" y="553720"/>
            <a:ext cx="59753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2005" y="1597025"/>
            <a:ext cx="71818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8665" y="3645535"/>
            <a:ext cx="285051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2025-12-16T09:25:19Z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