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25" r:id="rId26"/>
    <p:sldId id="34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3038475"/>
            <a:ext cx="5848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6620" y="2254250"/>
            <a:ext cx="655955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7780" y="3616960"/>
            <a:ext cx="1690370" cy="78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739775"/>
            <a:ext cx="9709150" cy="560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9420" y="3089275"/>
            <a:ext cx="4175125" cy="165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28765" y="3089275"/>
            <a:ext cx="4396105" cy="325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41450"/>
            <a:ext cx="9728200" cy="397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8000" y="3213735"/>
            <a:ext cx="7061835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915035"/>
            <a:ext cx="974725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580" y="2592070"/>
            <a:ext cx="671195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0380" y="4211320"/>
            <a:ext cx="3771265" cy="186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625600"/>
            <a:ext cx="8737600" cy="360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6100" y="1626235"/>
            <a:ext cx="8782050" cy="1149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7200" y="2775585"/>
            <a:ext cx="4815205" cy="263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650240"/>
            <a:ext cx="9591040" cy="6060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4180" y="4675505"/>
            <a:ext cx="8865870" cy="203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139825"/>
            <a:ext cx="9721850" cy="457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1800" y="4028440"/>
            <a:ext cx="4829810" cy="185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727200"/>
            <a:ext cx="8820150" cy="340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5925" y="1673860"/>
            <a:ext cx="4982845" cy="217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5925" y="3848100"/>
            <a:ext cx="8942070" cy="134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28750"/>
            <a:ext cx="97282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631825"/>
            <a:ext cx="9124950" cy="608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3525" y="631825"/>
            <a:ext cx="9324340" cy="308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88440" y="3792220"/>
            <a:ext cx="7701280" cy="292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4130" y="1019175"/>
            <a:ext cx="5613400" cy="38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820" y="1546860"/>
            <a:ext cx="9829800" cy="434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5660" y="4385310"/>
            <a:ext cx="394335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8085" y="2221230"/>
            <a:ext cx="53467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8085" y="3812540"/>
            <a:ext cx="53467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53440"/>
            <a:ext cx="9728200" cy="338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0" y="4435475"/>
            <a:ext cx="611505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2310" y="4237990"/>
            <a:ext cx="2809875" cy="246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9420" y="4359275"/>
            <a:ext cx="6367780" cy="169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755" y="802005"/>
            <a:ext cx="5822950" cy="92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55" y="1866265"/>
            <a:ext cx="9124950" cy="453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1755" y="802005"/>
            <a:ext cx="7083425" cy="194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5555" y="2863215"/>
            <a:ext cx="9375775" cy="3675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377950"/>
            <a:ext cx="9709150" cy="4102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692785"/>
            <a:ext cx="9194800" cy="565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367915"/>
            <a:ext cx="58801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71000" cy="577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4780" y="3487420"/>
            <a:ext cx="9161145" cy="314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9086850" cy="541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7480" y="764540"/>
            <a:ext cx="9292590" cy="548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06475"/>
            <a:ext cx="9785350" cy="484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6975" y="1159510"/>
            <a:ext cx="526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6975" y="3345180"/>
            <a:ext cx="526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6975" y="4716145"/>
            <a:ext cx="526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657860"/>
            <a:ext cx="9747250" cy="591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860425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3960" y="414020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55955"/>
            <a:ext cx="9848850" cy="591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8720" y="3023235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327150"/>
            <a:ext cx="9709150" cy="420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960" y="372364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01725"/>
            <a:ext cx="9785350" cy="465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8240" y="4645025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68350"/>
            <a:ext cx="9785350" cy="532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76525" y="1865630"/>
            <a:ext cx="56578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5355" y="3030855"/>
            <a:ext cx="81534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9445" y="3613785"/>
            <a:ext cx="164528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385" y="5418455"/>
            <a:ext cx="59436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690245"/>
            <a:ext cx="9702800" cy="113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160" y="1996440"/>
            <a:ext cx="978535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14670" y="1218565"/>
            <a:ext cx="84772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8580" y="4325620"/>
            <a:ext cx="7258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7605" y="5505450"/>
            <a:ext cx="108267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2025-12-16T08:31:16Z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