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057525"/>
            <a:ext cx="59055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87070"/>
            <a:ext cx="97853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286000"/>
            <a:ext cx="97853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035" y="4049395"/>
            <a:ext cx="5365750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5475" y="2794635"/>
            <a:ext cx="73088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7645" y="3982720"/>
            <a:ext cx="147574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749425"/>
            <a:ext cx="9728200" cy="335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60110" y="2870835"/>
            <a:ext cx="73088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85515" y="4173855"/>
            <a:ext cx="198691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415415"/>
            <a:ext cx="5384800" cy="330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070" y="2421255"/>
            <a:ext cx="5283200" cy="338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6965" y="3137535"/>
            <a:ext cx="4852670" cy="157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55410" y="3380740"/>
            <a:ext cx="5314950" cy="2471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190" y="713105"/>
            <a:ext cx="9791700" cy="564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9750" y="2794635"/>
            <a:ext cx="7461885" cy="367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0460" y="648970"/>
            <a:ext cx="9728200" cy="614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7810" y="3563620"/>
            <a:ext cx="7097395" cy="322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42950"/>
            <a:ext cx="9747250" cy="552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890" y="1934210"/>
            <a:ext cx="510159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965200"/>
            <a:ext cx="931545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5105" y="2657475"/>
            <a:ext cx="241363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9695" y="3274060"/>
            <a:ext cx="6091555" cy="246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265" y="1454785"/>
            <a:ext cx="431800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9385" y="1454785"/>
            <a:ext cx="4287520" cy="346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782955"/>
            <a:ext cx="551180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05" y="2262505"/>
            <a:ext cx="716280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2225" y="783590"/>
            <a:ext cx="7781925" cy="504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89025"/>
            <a:ext cx="9785350" cy="4679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06450"/>
            <a:ext cx="55753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476375"/>
            <a:ext cx="9766300" cy="428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143129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960" y="370078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470025"/>
            <a:ext cx="9169400" cy="391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1300" y="3187065"/>
            <a:ext cx="7911465" cy="2200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7230" y="2581275"/>
            <a:ext cx="116522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1358265"/>
            <a:ext cx="691515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3665" y="1358265"/>
            <a:ext cx="7249795" cy="340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68425"/>
            <a:ext cx="9747250" cy="412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90520" y="4911725"/>
            <a:ext cx="7689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919480"/>
            <a:ext cx="9188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2794000"/>
            <a:ext cx="915035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18655" y="837565"/>
            <a:ext cx="89027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9355" y="1454150"/>
            <a:ext cx="152781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1630" y="2071370"/>
            <a:ext cx="89027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975" y="3967480"/>
            <a:ext cx="6044565" cy="212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87475"/>
            <a:ext cx="974725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2135" y="4881245"/>
            <a:ext cx="16529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460500"/>
            <a:ext cx="9213850" cy="393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9075" y="4424045"/>
            <a:ext cx="5840730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1193800"/>
            <a:ext cx="7626350" cy="447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6470" y="1193800"/>
            <a:ext cx="7728585" cy="223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6470" y="3510280"/>
            <a:ext cx="7249795" cy="2154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358900"/>
            <a:ext cx="9271000" cy="414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3205" y="1358900"/>
            <a:ext cx="9678670" cy="422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38225"/>
            <a:ext cx="978535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7300" y="1104265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7300" y="372364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64845"/>
            <a:ext cx="9810750" cy="581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8720" y="184277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78720" y="420370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8720" y="543687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35685"/>
            <a:ext cx="9747250" cy="166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804795"/>
            <a:ext cx="9398000" cy="267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335026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193925"/>
            <a:ext cx="9791700" cy="247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2459355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01725"/>
            <a:ext cx="9766300" cy="465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3480" y="404368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54075"/>
            <a:ext cx="9829800" cy="514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8520" y="1478280"/>
            <a:ext cx="380238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9730" y="2855595"/>
            <a:ext cx="83883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5860" y="5041265"/>
            <a:ext cx="838835" cy="82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71575"/>
            <a:ext cx="984885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33955" y="1804670"/>
            <a:ext cx="1150620" cy="84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7655" y="3057525"/>
            <a:ext cx="185801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0655" y="5174615"/>
            <a:ext cx="67881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