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52" r:id="rId4"/>
    <p:sldId id="344" r:id="rId5"/>
    <p:sldId id="380" r:id="rId6"/>
    <p:sldId id="343" r:id="rId7"/>
    <p:sldId id="342" r:id="rId8"/>
    <p:sldId id="340" r:id="rId9"/>
    <p:sldId id="339" r:id="rId10"/>
    <p:sldId id="336" r:id="rId11"/>
    <p:sldId id="335" r:id="rId12"/>
    <p:sldId id="334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2852420"/>
            <a:ext cx="9774555" cy="9950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8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750127"/>
            <a:ext cx="428463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6"/>
          <a:stretch>
            <a:fillRect/>
          </a:stretch>
        </p:blipFill>
        <p:spPr>
          <a:xfrm>
            <a:off x="479425" y="1341120"/>
            <a:ext cx="9462770" cy="3324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8" r="18199"/>
          <a:stretch>
            <a:fillRect/>
          </a:stretch>
        </p:blipFill>
        <p:spPr>
          <a:xfrm>
            <a:off x="2495550" y="4665345"/>
            <a:ext cx="5099685" cy="21386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36650"/>
            <a:ext cx="11340000" cy="555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327" y="2381597"/>
            <a:ext cx="571284" cy="52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612" y="4536894"/>
            <a:ext cx="571283" cy="51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407670" y="1052830"/>
            <a:ext cx="10566400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6077" y="4319454"/>
            <a:ext cx="532317" cy="47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3361" y="5313730"/>
            <a:ext cx="532317" cy="47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671573"/>
            <a:ext cx="371334" cy="40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012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930646"/>
            <a:ext cx="371335" cy="4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522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99535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9723" y="4281954"/>
            <a:ext cx="384434" cy="34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87138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0052" y="2150833"/>
            <a:ext cx="292657" cy="30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38100" y="744728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273155" cy="502031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143885" y="2281555"/>
            <a:ext cx="7264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36180" y="2277110"/>
            <a:ext cx="7264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71495" y="2853055"/>
            <a:ext cx="7264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43885" y="3460115"/>
            <a:ext cx="7264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36180" y="3460115"/>
            <a:ext cx="114808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43885" y="4077335"/>
            <a:ext cx="72771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71720" y="4653280"/>
            <a:ext cx="10185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40145" y="4653280"/>
            <a:ext cx="10185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60010" y="5843270"/>
            <a:ext cx="1018540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752080" y="5843270"/>
            <a:ext cx="932815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40595" y="5805170"/>
            <a:ext cx="93726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858625" cy="48075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341120"/>
            <a:ext cx="462915" cy="27514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591810" y="1772920"/>
            <a:ext cx="71818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020" y="2270760"/>
            <a:ext cx="616839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4020" y="2853055"/>
            <a:ext cx="14376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530" y="4077335"/>
            <a:ext cx="6572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1990" y="4077335"/>
            <a:ext cx="6572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/>
          <a:stretch>
            <a:fillRect/>
          </a:stretch>
        </p:blipFill>
        <p:spPr>
          <a:xfrm>
            <a:off x="407670" y="1125500"/>
            <a:ext cx="10979150" cy="560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2738450"/>
            <a:ext cx="428463" cy="3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4"/>
          <a:stretch>
            <a:fillRect/>
          </a:stretch>
        </p:blipFill>
        <p:spPr>
          <a:xfrm>
            <a:off x="360045" y="1124865"/>
            <a:ext cx="11339830" cy="1776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327005"/>
            <a:ext cx="428463" cy="39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7"/>
          <a:stretch>
            <a:fillRect/>
          </a:stretch>
        </p:blipFill>
        <p:spPr>
          <a:xfrm>
            <a:off x="852170" y="2399030"/>
            <a:ext cx="11339830" cy="448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6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805329"/>
            <a:ext cx="342770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90" y="3428720"/>
            <a:ext cx="11340000" cy="25157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375410"/>
            <a:ext cx="11211560" cy="17843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33380" y="2487930"/>
            <a:ext cx="63119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365" y="1464310"/>
            <a:ext cx="10001885" cy="48653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2025-09-24T08:12:34Z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