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72" r:id="rId4"/>
    <p:sldId id="370" r:id="rId5"/>
    <p:sldId id="369" r:id="rId6"/>
    <p:sldId id="368" r:id="rId7"/>
    <p:sldId id="367" r:id="rId8"/>
    <p:sldId id="366" r:id="rId9"/>
    <p:sldId id="364" r:id="rId10"/>
    <p:sldId id="362" r:id="rId11"/>
    <p:sldId id="361" r:id="rId12"/>
    <p:sldId id="360" r:id="rId13"/>
    <p:sldId id="358" r:id="rId14"/>
    <p:sldId id="357" r:id="rId15"/>
    <p:sldId id="356" r:id="rId16"/>
    <p:sldId id="355" r:id="rId17"/>
    <p:sldId id="352" r:id="rId18"/>
    <p:sldId id="350" r:id="rId19"/>
    <p:sldId id="348" r:id="rId20"/>
    <p:sldId id="347" r:id="rId21"/>
    <p:sldId id="344" r:id="rId22"/>
    <p:sldId id="343" r:id="rId23"/>
    <p:sldId id="342" r:id="rId24"/>
    <p:sldId id="340" r:id="rId25"/>
    <p:sldId id="338" r:id="rId26"/>
    <p:sldId id="337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3068955"/>
            <a:ext cx="4838065" cy="842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405061"/>
            <a:ext cx="542720" cy="47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560" y="2319655"/>
            <a:ext cx="51568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2267" y="4159097"/>
            <a:ext cx="3332494" cy="51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7750810" cy="4422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" r="8674"/>
          <a:stretch>
            <a:fillRect/>
          </a:stretch>
        </p:blipFill>
        <p:spPr>
          <a:xfrm>
            <a:off x="6744335" y="4869180"/>
            <a:ext cx="4075430" cy="18815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83460" y="2453640"/>
            <a:ext cx="89122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3396924"/>
            <a:ext cx="561763" cy="4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34"/>
          <a:stretch>
            <a:fillRect/>
          </a:stretch>
        </p:blipFill>
        <p:spPr>
          <a:xfrm>
            <a:off x="1127760" y="4940935"/>
            <a:ext cx="10146665" cy="93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0"/>
          <a:stretch>
            <a:fillRect/>
          </a:stretch>
        </p:blipFill>
        <p:spPr>
          <a:xfrm>
            <a:off x="623570" y="1269645"/>
            <a:ext cx="10146665" cy="4959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5695" y="1349375"/>
            <a:ext cx="43916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280" y="2237105"/>
            <a:ext cx="497268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4515" y="2233295"/>
            <a:ext cx="14198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280" y="3081020"/>
            <a:ext cx="792797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26289" y="3908493"/>
            <a:ext cx="1550585" cy="4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53448" y="4744341"/>
            <a:ext cx="954205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48016" y="5571661"/>
            <a:ext cx="988284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8895" y="1490980"/>
            <a:ext cx="7048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2329498"/>
            <a:ext cx="1675768" cy="5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7783" y="2329498"/>
            <a:ext cx="1085440" cy="5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8835" y="3247390"/>
            <a:ext cx="15379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841" y="4187880"/>
            <a:ext cx="542720" cy="5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59685" y="5112385"/>
            <a:ext cx="730123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96975"/>
            <a:ext cx="9285605" cy="3774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9" r="20842"/>
          <a:stretch>
            <a:fillRect/>
          </a:stretch>
        </p:blipFill>
        <p:spPr>
          <a:xfrm>
            <a:off x="2639695" y="4935220"/>
            <a:ext cx="3440430" cy="1922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 b="-6"/>
          <a:stretch>
            <a:fillRect/>
          </a:stretch>
        </p:blipFill>
        <p:spPr>
          <a:xfrm>
            <a:off x="6527800" y="4873625"/>
            <a:ext cx="3380740" cy="19481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06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54040" y="2418715"/>
            <a:ext cx="15938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3322320"/>
            <a:ext cx="10598150" cy="2641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94560" y="4354195"/>
            <a:ext cx="171513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170" y="5207635"/>
            <a:ext cx="254381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00" y="2348865"/>
            <a:ext cx="45510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3030" y="4231005"/>
            <a:ext cx="481457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1127760" y="5085080"/>
            <a:ext cx="10008915" cy="8636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3570" y="5085080"/>
            <a:ext cx="952309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69935" cy="538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3357245"/>
            <a:ext cx="423926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311" y="4077572"/>
            <a:ext cx="2204265" cy="37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755" y="5300980"/>
            <a:ext cx="26943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4775" y="6093460"/>
            <a:ext cx="224472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27150"/>
            <a:ext cx="11340000" cy="8247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1844675"/>
            <a:ext cx="6012815" cy="27660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653000"/>
            <a:ext cx="11340000" cy="19169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0193" y="4940821"/>
            <a:ext cx="1599596" cy="5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158" y="5877446"/>
            <a:ext cx="1599596" cy="5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223125" cy="3960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1844675"/>
            <a:ext cx="4399915" cy="36106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2219960"/>
            <a:ext cx="186182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495" y="2352675"/>
            <a:ext cx="168783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3070860"/>
            <a:ext cx="60172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9560" y="4178935"/>
            <a:ext cx="24409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72580" y="4215130"/>
            <a:ext cx="43078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78560" y="5129530"/>
            <a:ext cx="21386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24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515" y="3284855"/>
            <a:ext cx="69322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1450" y="2348865"/>
            <a:ext cx="83305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717290"/>
            <a:ext cx="7171690" cy="25622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1577051"/>
            <a:ext cx="466549" cy="42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09745"/>
            <a:ext cx="11340000" cy="10131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9830" y="4292600"/>
            <a:ext cx="165100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9" y="1519744"/>
            <a:ext cx="580806" cy="41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45" y="3303751"/>
            <a:ext cx="1094962" cy="47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2140" y="4102735"/>
            <a:ext cx="51282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610" y="5116195"/>
            <a:ext cx="32258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9023985" cy="3402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065" y="3861435"/>
            <a:ext cx="6069965" cy="25120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45" y="1340485"/>
            <a:ext cx="18656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9290" y="2291715"/>
            <a:ext cx="19875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4045635"/>
            <a:ext cx="1114005" cy="5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232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992" y="3921639"/>
            <a:ext cx="580806" cy="52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05406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362" y="2086494"/>
            <a:ext cx="1566497" cy="4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5752" y="5361245"/>
            <a:ext cx="2203716" cy="48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197" y="6184359"/>
            <a:ext cx="1566497" cy="48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1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782935" cy="26981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10700" y="2388235"/>
            <a:ext cx="180530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0500" y="3318510"/>
            <a:ext cx="71278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9"/>
          <a:stretch>
            <a:fillRect/>
          </a:stretch>
        </p:blipFill>
        <p:spPr>
          <a:xfrm>
            <a:off x="335915" y="1269010"/>
            <a:ext cx="11339830" cy="468919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7396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9471660" cy="54038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1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05520" y="2344420"/>
            <a:ext cx="13081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7959" y="3234227"/>
            <a:ext cx="523677" cy="4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660" y="4091940"/>
            <a:ext cx="62287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08110" cy="2709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260" y="2204720"/>
            <a:ext cx="260350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860800"/>
            <a:ext cx="9008110" cy="285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0302" y="3197151"/>
            <a:ext cx="342770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55" y="4026535"/>
            <a:ext cx="136207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1309710"/>
            <a:ext cx="314206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185867"/>
            <a:ext cx="1104483" cy="4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2260" y="3081020"/>
            <a:ext cx="10763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1560" y="3995420"/>
            <a:ext cx="11150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05" y="2176780"/>
            <a:ext cx="28352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69" y="4053254"/>
            <a:ext cx="1247304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0327" y="3246299"/>
            <a:ext cx="2799294" cy="48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4219292"/>
            <a:ext cx="418942" cy="34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3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15" y="2428240"/>
            <a:ext cx="621220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271270" y="3213100"/>
            <a:ext cx="10297205" cy="10198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70940" y="3420745"/>
            <a:ext cx="578612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10188575" cy="3354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4" b="-5404"/>
          <a:stretch>
            <a:fillRect/>
          </a:stretch>
        </p:blipFill>
        <p:spPr>
          <a:xfrm>
            <a:off x="3863975" y="4437380"/>
            <a:ext cx="4244340" cy="2169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17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55" y="2326005"/>
            <a:ext cx="416496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250968"/>
            <a:ext cx="1637682" cy="4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148" y="5091533"/>
            <a:ext cx="1675768" cy="4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101</cp:revision>
  <dcterms:created xsi:type="dcterms:W3CDTF">2015-09-16T06:44:00Z</dcterms:created>
  <dcterms:modified xsi:type="dcterms:W3CDTF">2025-09-24T08:17:08Z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