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5"/>
  </p:handoutMasterIdLst>
  <p:sldIdLst>
    <p:sldId id="324" r:id="rId3"/>
    <p:sldId id="370" r:id="rId4"/>
    <p:sldId id="416" r:id="rId5"/>
    <p:sldId id="364" r:id="rId6"/>
    <p:sldId id="363" r:id="rId7"/>
    <p:sldId id="362" r:id="rId8"/>
    <p:sldId id="361" r:id="rId9"/>
    <p:sldId id="358" r:id="rId10"/>
    <p:sldId id="357" r:id="rId11"/>
    <p:sldId id="356" r:id="rId12"/>
    <p:sldId id="355" r:id="rId13"/>
    <p:sldId id="354" r:id="rId14"/>
    <p:sldId id="353" r:id="rId15"/>
    <p:sldId id="352" r:id="rId16"/>
    <p:sldId id="351" r:id="rId17"/>
    <p:sldId id="349" r:id="rId18"/>
    <p:sldId id="347" r:id="rId19"/>
    <p:sldId id="344" r:id="rId20"/>
    <p:sldId id="343" r:id="rId21"/>
    <p:sldId id="342" r:id="rId22"/>
    <p:sldId id="340" r:id="rId23"/>
    <p:sldId id="338" r:id="rId24"/>
    <p:sldId id="337" r:id="rId25"/>
    <p:sldId id="335" r:id="rId26"/>
    <p:sldId id="334" r:id="rId27"/>
    <p:sldId id="333" r:id="rId28"/>
    <p:sldId id="332" r:id="rId29"/>
    <p:sldId id="330" r:id="rId30"/>
    <p:sldId id="329" r:id="rId32"/>
    <p:sldId id="328" r:id="rId33"/>
    <p:sldId id="326" r:id="rId34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760" y="2927985"/>
            <a:ext cx="10083165" cy="10026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3710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4162426"/>
            <a:ext cx="371334" cy="410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5" b="45997"/>
          <a:stretch>
            <a:fillRect/>
          </a:stretch>
        </p:blipFill>
        <p:spPr>
          <a:xfrm>
            <a:off x="4224020" y="4265930"/>
            <a:ext cx="4110990" cy="2038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196975"/>
            <a:ext cx="9641840" cy="539178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0160"/>
            <a:ext cx="1044839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08360" y="2956657"/>
            <a:ext cx="315820" cy="351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980160"/>
            <a:ext cx="11340000" cy="55236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5435" y="5865710"/>
            <a:ext cx="437984" cy="390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483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124305"/>
            <a:ext cx="11340000" cy="36787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4630" y="4193093"/>
            <a:ext cx="428463" cy="38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9" b="1563"/>
          <a:stretch>
            <a:fillRect/>
          </a:stretch>
        </p:blipFill>
        <p:spPr>
          <a:xfrm>
            <a:off x="3287395" y="3789045"/>
            <a:ext cx="4512945" cy="2872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10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24020"/>
            <a:ext cx="11340000" cy="95294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125220"/>
            <a:ext cx="8822690" cy="2808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84515" y="3480435"/>
            <a:ext cx="48069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95" y="3284855"/>
            <a:ext cx="4414520" cy="205105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5157470"/>
            <a:ext cx="8434070" cy="1396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989685"/>
            <a:ext cx="1018092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10843" y="2974198"/>
            <a:ext cx="341928" cy="35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160"/>
            <a:ext cx="11340000" cy="5622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247571"/>
            <a:ext cx="437984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615" y="1484630"/>
            <a:ext cx="11679555" cy="48856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129020" y="2348865"/>
            <a:ext cx="524510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47890" y="2348865"/>
            <a:ext cx="524510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69630" y="2284095"/>
            <a:ext cx="671195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39920" y="2744470"/>
            <a:ext cx="671195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84290" y="3213100"/>
            <a:ext cx="1299845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84290" y="3644900"/>
            <a:ext cx="2085340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72400" y="4580890"/>
            <a:ext cx="954405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056495" y="4580890"/>
            <a:ext cx="954405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336405" y="5013325"/>
            <a:ext cx="954405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824470" y="5486400"/>
            <a:ext cx="954405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912350" y="5486400"/>
            <a:ext cx="954405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264650" y="5959475"/>
            <a:ext cx="954405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631815"/>
            <a:ext cx="1392555" cy="888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980440"/>
            <a:ext cx="9865360" cy="2550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47175" y="2708910"/>
            <a:ext cx="71437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3225800"/>
            <a:ext cx="9171940" cy="363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15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424852"/>
            <a:ext cx="342770" cy="390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08" b="2109"/>
          <a:stretch>
            <a:fillRect/>
          </a:stretch>
        </p:blipFill>
        <p:spPr>
          <a:xfrm>
            <a:off x="3288030" y="3789045"/>
            <a:ext cx="5085715" cy="2999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883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012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" r="52374"/>
          <a:stretch>
            <a:fillRect/>
          </a:stretch>
        </p:blipFill>
        <p:spPr>
          <a:xfrm>
            <a:off x="4079875" y="2997200"/>
            <a:ext cx="3585210" cy="353885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55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92997" y="1509957"/>
            <a:ext cx="571284" cy="5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87808" y="1567149"/>
            <a:ext cx="495113" cy="46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92997" y="2405957"/>
            <a:ext cx="571284" cy="514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54458" y="2463149"/>
            <a:ext cx="485591" cy="419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30115" y="4188460"/>
            <a:ext cx="180911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37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10327" y="2368896"/>
            <a:ext cx="1133047" cy="457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3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78200" y="3942715"/>
            <a:ext cx="718375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" y="1224280"/>
            <a:ext cx="9234805" cy="43408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01" b="83094"/>
          <a:stretch>
            <a:fillRect/>
          </a:stretch>
        </p:blipFill>
        <p:spPr>
          <a:xfrm>
            <a:off x="840105" y="5374005"/>
            <a:ext cx="9433560" cy="79184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3" t="18103" r="17562"/>
          <a:stretch>
            <a:fillRect/>
          </a:stretch>
        </p:blipFill>
        <p:spPr>
          <a:xfrm>
            <a:off x="8903970" y="5085080"/>
            <a:ext cx="3109595" cy="143573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052830"/>
            <a:ext cx="9604375" cy="5412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86450" y="1196975"/>
            <a:ext cx="51181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9560" y="3500755"/>
            <a:ext cx="1044575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63975" y="5733415"/>
            <a:ext cx="57531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24585"/>
            <a:ext cx="9765665" cy="533908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215640" y="2780665"/>
            <a:ext cx="216789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v</a:t>
            </a:r>
            <a:endParaRPr lang="en-US" altLang="zh-CN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11450" y="3573145"/>
            <a:ext cx="101854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v</a:t>
            </a:r>
            <a:endParaRPr lang="en-US" altLang="zh-CN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31315" y="5805170"/>
            <a:ext cx="143637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v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" y="2242820"/>
            <a:ext cx="11944350" cy="2371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47890" y="2809240"/>
            <a:ext cx="954405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76135" y="3357245"/>
            <a:ext cx="1301115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896225" y="4037330"/>
            <a:ext cx="1301115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8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52830"/>
            <a:ext cx="9627235" cy="4525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2215" y="5013325"/>
            <a:ext cx="57975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78" r="31638" b="7024"/>
          <a:stretch>
            <a:fillRect/>
          </a:stretch>
        </p:blipFill>
        <p:spPr>
          <a:xfrm>
            <a:off x="3719830" y="5589270"/>
            <a:ext cx="2981960" cy="1052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040" y="1268730"/>
            <a:ext cx="7815580" cy="43656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5589270"/>
            <a:ext cx="8435975" cy="13093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43330"/>
            <a:ext cx="8806180" cy="55333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40370" y="5457190"/>
            <a:ext cx="47815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42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2417088"/>
            <a:ext cx="371335" cy="400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7611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3195122"/>
            <a:ext cx="342770" cy="390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828405" cy="7010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7"/>
          <a:stretch>
            <a:fillRect/>
          </a:stretch>
        </p:blipFill>
        <p:spPr>
          <a:xfrm>
            <a:off x="983615" y="1988820"/>
            <a:ext cx="8353425" cy="680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56270" y="2100580"/>
            <a:ext cx="66167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5190" y="2669540"/>
            <a:ext cx="8147050" cy="408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93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4507460"/>
            <a:ext cx="342770" cy="391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9792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Application>WPS 演示</Application>
  <PresentationFormat>宽屏</PresentationFormat>
  <Paragraphs>6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86</cp:revision>
  <dcterms:created xsi:type="dcterms:W3CDTF">2015-09-16T06:44:00Z</dcterms:created>
  <dcterms:modified xsi:type="dcterms:W3CDTF">2025-09-24T08:13:56Z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