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2275" y="3124200"/>
            <a:ext cx="372745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43075"/>
            <a:ext cx="1133475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18982" y="2300603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06575"/>
            <a:ext cx="11334750" cy="324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37455" y="1801840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1304290"/>
            <a:ext cx="1127125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18982" y="2337549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1797050"/>
            <a:ext cx="11271250" cy="326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28219" y="2900967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270" y="1445260"/>
            <a:ext cx="11290300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770" y="3121025"/>
            <a:ext cx="10845800" cy="2717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982" y="3695295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76375"/>
            <a:ext cx="113157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84146" y="2605403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1278255"/>
            <a:ext cx="112712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9745" y="4101693"/>
            <a:ext cx="11157528" cy="21697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205" y="1320800"/>
            <a:ext cx="11283950" cy="210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705" y="3509010"/>
            <a:ext cx="10839450" cy="213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1273" y="4027803"/>
            <a:ext cx="11259127" cy="18465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900" y="1387475"/>
            <a:ext cx="11252200" cy="408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20800" y="5062276"/>
            <a:ext cx="7546109" cy="673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816100"/>
            <a:ext cx="10839450" cy="322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5236" y="2974858"/>
            <a:ext cx="10658764" cy="26223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1492250"/>
            <a:ext cx="11271250" cy="387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55928" y="2586931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1343660"/>
            <a:ext cx="11271250" cy="444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83855" y="4775949"/>
            <a:ext cx="10547927" cy="1246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136775"/>
            <a:ext cx="10858500" cy="258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6764" y="2623876"/>
            <a:ext cx="10603345" cy="2345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325" y="1341120"/>
            <a:ext cx="11309350" cy="444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725143"/>
            <a:ext cx="10442128" cy="12323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935" y="1536700"/>
            <a:ext cx="10839450" cy="378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365104"/>
            <a:ext cx="10720924" cy="12783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451100"/>
            <a:ext cx="10839450" cy="195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128" y="2956386"/>
            <a:ext cx="10732654" cy="1929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025" y="1268730"/>
            <a:ext cx="112839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18982" y="1256894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000509" y="4665112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384300"/>
            <a:ext cx="11290300" cy="439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46691" y="1958858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009746" y="4184822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510" y="1848485"/>
            <a:ext cx="11290300" cy="34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510" y="2419350"/>
            <a:ext cx="11036300" cy="2171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45092" y="2429913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323975"/>
            <a:ext cx="112903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00509" y="1931149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743075"/>
            <a:ext cx="1130300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46691" y="2919440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1438275"/>
            <a:ext cx="112712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18982" y="2568458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445" y="1932940"/>
            <a:ext cx="11283950" cy="271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63564" y="3085695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25</Words>
  <Application>Microsoft Office PowerPoint</Application>
  <PresentationFormat>宽屏</PresentationFormat>
  <Paragraphs>25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2025-01-09T06:38:23Z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