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975" y="3114675"/>
            <a:ext cx="47180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81125"/>
            <a:ext cx="113030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73" y="18849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48740"/>
            <a:ext cx="11322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2036" y="182031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9745" y="45265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" y="1988820"/>
            <a:ext cx="112522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5" y="29748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66190"/>
            <a:ext cx="11322050" cy="553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0" y="771525"/>
            <a:ext cx="4965700" cy="34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7455" y="5385549"/>
            <a:ext cx="10963563" cy="1347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35" y="751840"/>
            <a:ext cx="10747375" cy="5663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5527" y="4055512"/>
            <a:ext cx="10492509" cy="2446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" y="1925320"/>
            <a:ext cx="11252200" cy="191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410" y="3999230"/>
            <a:ext cx="996950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797050"/>
            <a:ext cx="1087120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91" y="1774131"/>
            <a:ext cx="11111345" cy="3573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09370"/>
            <a:ext cx="11283950" cy="455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1316990"/>
            <a:ext cx="1082675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291" y="2300603"/>
            <a:ext cx="10658764" cy="3860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" y="4704715"/>
            <a:ext cx="10401300" cy="172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1895" y="767715"/>
            <a:ext cx="10433050" cy="186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95" y="2742565"/>
            <a:ext cx="10858500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37673" y="730421"/>
            <a:ext cx="10400145" cy="1994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6619" y="3704530"/>
            <a:ext cx="11175999" cy="2779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76400"/>
            <a:ext cx="113347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4800" y="26885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" y="1281430"/>
            <a:ext cx="112903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25" y="2209800"/>
            <a:ext cx="1082675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3" y="3270421"/>
            <a:ext cx="10972800" cy="1689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23340"/>
            <a:ext cx="10896600" cy="477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075" y="2187575"/>
            <a:ext cx="10483850" cy="248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2106640"/>
            <a:ext cx="10834255" cy="2816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61110"/>
            <a:ext cx="1128395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8" y="22451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0509" y="47205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657350"/>
            <a:ext cx="112712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65735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737995"/>
            <a:ext cx="1132205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25" y="3268345"/>
            <a:ext cx="1101090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6691" y="27439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12545"/>
            <a:ext cx="11322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18982" y="495143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82395"/>
            <a:ext cx="1128395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8" y="23744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55928" y="40278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20165"/>
            <a:ext cx="112839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74400" y="44803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268095"/>
            <a:ext cx="11220450" cy="36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" y="1697355"/>
            <a:ext cx="10845800" cy="297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25" y="4810760"/>
            <a:ext cx="11290300" cy="189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1273" y="21897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046691" y="53301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24</Words>
  <Application>Microsoft Office PowerPoint</Application>
  <PresentationFormat>宽屏</PresentationFormat>
  <Paragraphs>24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