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3140075"/>
            <a:ext cx="468630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1635125"/>
            <a:ext cx="1130935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5164" y="26885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616075"/>
            <a:ext cx="112712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9" y="2679294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10" y="1263015"/>
            <a:ext cx="10948670" cy="5474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073" y="17371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69600" y="48221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" y="1829435"/>
            <a:ext cx="11334750" cy="86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115" y="2888615"/>
            <a:ext cx="10909300" cy="199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26618" y="286402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882775"/>
            <a:ext cx="11303000" cy="309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00509" y="28917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254125"/>
            <a:ext cx="11271250" cy="541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395" y="742315"/>
            <a:ext cx="5016500" cy="36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1273" y="3824604"/>
            <a:ext cx="11166763" cy="2825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1463675"/>
            <a:ext cx="1127125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455" y="3427438"/>
            <a:ext cx="10982036" cy="2372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357630"/>
            <a:ext cx="1128395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800" y="3926203"/>
            <a:ext cx="11129818" cy="2446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1120"/>
            <a:ext cx="113347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6145" y="5089985"/>
            <a:ext cx="10631055" cy="1079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45" y="1506220"/>
            <a:ext cx="1087120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40" y="4097020"/>
            <a:ext cx="11303000" cy="143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109" y="2014275"/>
            <a:ext cx="11111346" cy="1874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268730"/>
            <a:ext cx="1128395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1294765"/>
            <a:ext cx="108585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709" y="5727294"/>
            <a:ext cx="10409382" cy="978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32230"/>
            <a:ext cx="10877550" cy="536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880" y="862330"/>
            <a:ext cx="198120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2182" y="3889258"/>
            <a:ext cx="10575636" cy="2714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39850"/>
            <a:ext cx="113220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8" y="1783367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06195"/>
            <a:ext cx="11322050" cy="483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10" y="6194425"/>
            <a:ext cx="9467850" cy="39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982" y="1811076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28219" y="3870785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287145"/>
            <a:ext cx="113220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28219" y="1801840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65164" y="33443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851025"/>
            <a:ext cx="11322050" cy="315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18982" y="23375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898650"/>
            <a:ext cx="11315700" cy="306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18982" y="2429912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1377950"/>
            <a:ext cx="113220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1273" y="1875731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400175"/>
            <a:ext cx="1127125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35" y="2433955"/>
            <a:ext cx="10877550" cy="301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2037" y="2947149"/>
            <a:ext cx="4895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Application>Microsoft Office PowerPoint</Application>
  <PresentationFormat>宽屏</PresentationFormat>
  <Paragraphs>23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2025-01-09T06:32:02Z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