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2"/>
    <p:sldId id="324" r:id="rId3"/>
    <p:sldId id="345" r:id="rId4"/>
    <p:sldId id="344" r:id="rId5"/>
    <p:sldId id="343" r:id="rId6"/>
    <p:sldId id="342" r:id="rId7"/>
    <p:sldId id="341" r:id="rId8"/>
    <p:sldId id="340" r:id="rId9"/>
    <p:sldId id="339" r:id="rId10"/>
    <p:sldId id="338" r:id="rId11"/>
    <p:sldId id="337" r:id="rId12"/>
    <p:sldId id="336" r:id="rId13"/>
    <p:sldId id="335" r:id="rId14"/>
    <p:sldId id="334" r:id="rId15"/>
    <p:sldId id="333" r:id="rId16"/>
    <p:sldId id="332" r:id="rId17"/>
    <p:sldId id="331" r:id="rId18"/>
    <p:sldId id="330" r:id="rId19"/>
    <p:sldId id="329" r:id="rId20"/>
    <p:sldId id="328" r:id="rId21"/>
    <p:sldId id="327" r:id="rId22"/>
    <p:sldId id="326" r:id="rId23"/>
    <p:sldId id="325" r:id="rId24"/>
    <p:sldId id="346" r:id="rId25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21100" y="3114675"/>
            <a:ext cx="4749800" cy="628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1325" y="1387475"/>
            <a:ext cx="11309350" cy="4083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00509" y="1848022"/>
            <a:ext cx="48952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838325"/>
            <a:ext cx="11353800" cy="3181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09746" y="2937912"/>
            <a:ext cx="48952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4975" y="1847850"/>
            <a:ext cx="11322050" cy="3162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09746" y="2854786"/>
            <a:ext cx="48952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838325"/>
            <a:ext cx="11334750" cy="3181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55927" y="2882495"/>
            <a:ext cx="48952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850" y="1873250"/>
            <a:ext cx="11290300" cy="3111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00509" y="3482859"/>
            <a:ext cx="48952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4500" y="1352550"/>
            <a:ext cx="11303000" cy="4152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55928" y="2891730"/>
            <a:ext cx="48952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4025" y="1352550"/>
            <a:ext cx="11283950" cy="4152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9745" y="4489621"/>
            <a:ext cx="11249891" cy="12831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850" y="1651000"/>
            <a:ext cx="11290300" cy="3556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9673" y="3787657"/>
            <a:ext cx="11139054" cy="17633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0375" y="1278255"/>
            <a:ext cx="11271250" cy="5124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9673" y="3926204"/>
            <a:ext cx="11129818" cy="25669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4975" y="1317625"/>
            <a:ext cx="11322050" cy="5105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568450"/>
            <a:ext cx="11315700" cy="3721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945091" y="3205767"/>
            <a:ext cx="48952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3100" y="1377950"/>
            <a:ext cx="10845800" cy="4102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23637" y="1811076"/>
            <a:ext cx="10991272" cy="15417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66619" y="4397258"/>
            <a:ext cx="10991272" cy="15417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341120"/>
            <a:ext cx="11353800" cy="5283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0875" y="1873250"/>
            <a:ext cx="10890250" cy="3111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0" y="1657350"/>
            <a:ext cx="10858500" cy="3543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6836" y="2670057"/>
            <a:ext cx="10427855" cy="33058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0" y="1422400"/>
            <a:ext cx="10858500" cy="4013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0655" y="3501331"/>
            <a:ext cx="10621818" cy="22713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0375" y="1314450"/>
            <a:ext cx="11271250" cy="4229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09746" y="1829549"/>
            <a:ext cx="48952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0982037" y="3482858"/>
            <a:ext cx="48952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850" y="1341120"/>
            <a:ext cx="11290300" cy="4375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37455" y="1256895"/>
            <a:ext cx="48952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0675" y="1214755"/>
            <a:ext cx="11322050" cy="1428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8300" y="2776220"/>
            <a:ext cx="11226800" cy="3803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861964" y="2753185"/>
            <a:ext cx="48952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0852727" y="5634930"/>
            <a:ext cx="48952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4975" y="1781175"/>
            <a:ext cx="11322050" cy="3295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46691" y="3436676"/>
            <a:ext cx="48952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772816"/>
            <a:ext cx="11271250" cy="3276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29488" y="2924944"/>
            <a:ext cx="48952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609725"/>
            <a:ext cx="11334750" cy="3638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09746" y="2226713"/>
            <a:ext cx="48952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850" y="2079625"/>
            <a:ext cx="11290300" cy="2698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1273" y="3168821"/>
            <a:ext cx="48952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</TotalTime>
  <Words>23</Words>
  <Application>Microsoft Office PowerPoint</Application>
  <PresentationFormat>宽屏</PresentationFormat>
  <Paragraphs>23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9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65</cp:revision>
  <dcterms:created xsi:type="dcterms:W3CDTF">2015-09-16T06:44:00Z</dcterms:created>
  <dcterms:modified xsi:type="dcterms:W3CDTF">2025-01-09T06:41:52Z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