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875" y="3105150"/>
            <a:ext cx="37782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479675"/>
            <a:ext cx="11258550" cy="189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6691" y="24206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403350"/>
            <a:ext cx="1132205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18664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60" y="1259840"/>
            <a:ext cx="11077575" cy="542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98910" y="219900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80437" y="525624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30" y="1285240"/>
            <a:ext cx="11221720" cy="5447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2801" y="17002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37456" y="47482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27150"/>
            <a:ext cx="112712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0509" y="13030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30"/>
            <a:ext cx="11258550" cy="540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300" y="763270"/>
            <a:ext cx="496570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8909" y="4812893"/>
            <a:ext cx="11111346" cy="1957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51280"/>
            <a:ext cx="1132205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036" y="3898493"/>
            <a:ext cx="11065164" cy="2280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647190"/>
            <a:ext cx="1130935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2689860"/>
            <a:ext cx="10528300" cy="202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" y="1311275"/>
            <a:ext cx="1090295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525" y="1772816"/>
            <a:ext cx="11048711" cy="4018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444625"/>
            <a:ext cx="11290300" cy="396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733550"/>
            <a:ext cx="113030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8219" y="36952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71600"/>
            <a:ext cx="108585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237" y="3861548"/>
            <a:ext cx="10575636" cy="2179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80" y="1573530"/>
            <a:ext cx="10871200" cy="235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030" y="4030345"/>
            <a:ext cx="10445750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291" y="2549984"/>
            <a:ext cx="10778836" cy="2788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99540"/>
            <a:ext cx="1085850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2276475"/>
            <a:ext cx="104140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6146" y="2716240"/>
            <a:ext cx="10381672" cy="2474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85" y="1399540"/>
            <a:ext cx="1044575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6910" y="4388021"/>
            <a:ext cx="10510981" cy="1634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0" y="1319530"/>
            <a:ext cx="1042670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255" y="5385548"/>
            <a:ext cx="10252363" cy="1006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41120"/>
            <a:ext cx="1130300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6619" y="17741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341120"/>
            <a:ext cx="1130935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6691" y="23098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28219" y="47667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447165"/>
            <a:ext cx="11283950" cy="143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40" y="2969895"/>
            <a:ext cx="8083550" cy="143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00509" y="19680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660525"/>
            <a:ext cx="11290300" cy="353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6423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920875"/>
            <a:ext cx="11283950" cy="301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7455" y="34643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403350"/>
            <a:ext cx="1129030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0509" y="293791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341120"/>
            <a:ext cx="1132205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9746" y="1321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24</Words>
  <Application>Microsoft Office PowerPoint</Application>
  <PresentationFormat>宽屏</PresentationFormat>
  <Paragraphs>24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2025-01-09T06:41:27Z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