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46" r:id="rId4"/>
    <p:sldId id="345" r:id="rId5"/>
    <p:sldId id="344" r:id="rId6"/>
    <p:sldId id="343" r:id="rId7"/>
    <p:sldId id="342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31" r:id="rId19"/>
    <p:sldId id="330" r:id="rId20"/>
    <p:sldId id="329" r:id="rId21"/>
    <p:sldId id="328" r:id="rId22"/>
    <p:sldId id="327" r:id="rId23"/>
    <p:sldId id="326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0" y="3089275"/>
            <a:ext cx="5486400" cy="679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900" y="1304925"/>
            <a:ext cx="1125220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18982" y="1829549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975" y="1568450"/>
            <a:ext cx="11322050" cy="372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72801" y="3141113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500" y="1600200"/>
            <a:ext cx="1130300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37455" y="2642349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873250"/>
            <a:ext cx="11353800" cy="3111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91273" y="2928676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550670"/>
            <a:ext cx="11239500" cy="197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5185" y="3683635"/>
            <a:ext cx="9404350" cy="1562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28218" y="2106640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1879600"/>
            <a:ext cx="11226800" cy="309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28219" y="2411440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850" y="1644650"/>
            <a:ext cx="11290300" cy="356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789040"/>
            <a:ext cx="11095849" cy="175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500" y="1268730"/>
            <a:ext cx="11303000" cy="515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2037" y="4443439"/>
            <a:ext cx="11046690" cy="19388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500" y="1268730"/>
            <a:ext cx="11303000" cy="515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2800" y="3963148"/>
            <a:ext cx="11120582" cy="26408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500" y="1341120"/>
            <a:ext cx="11303000" cy="507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20800" y="4988385"/>
            <a:ext cx="97351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375" y="1327150"/>
            <a:ext cx="11271250" cy="4203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965871" y="2937913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5070" y="689610"/>
            <a:ext cx="10621645" cy="6038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44072" y="4812895"/>
            <a:ext cx="10280073" cy="1966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110" y="1342390"/>
            <a:ext cx="10807700" cy="5041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4590" y="839470"/>
            <a:ext cx="8826500" cy="381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3709" y="5570275"/>
            <a:ext cx="10704946" cy="1006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665" y="1386840"/>
            <a:ext cx="10858500" cy="193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285" y="3429000"/>
            <a:ext cx="10890250" cy="2482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6764" y="2392967"/>
            <a:ext cx="10520218" cy="9783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71419" y="4997621"/>
            <a:ext cx="10520218" cy="9783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525" y="1866900"/>
            <a:ext cx="10902950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6000" y="3972385"/>
            <a:ext cx="10815782" cy="1393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500" y="1831975"/>
            <a:ext cx="11303000" cy="3194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47398" y="1820313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500" y="1857375"/>
            <a:ext cx="11303000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18982" y="2337549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500" y="1370330"/>
            <a:ext cx="11303000" cy="311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280" y="4592320"/>
            <a:ext cx="10972800" cy="1511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65164" y="1848022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1000510" y="4628167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850" y="1593850"/>
            <a:ext cx="11290300" cy="3670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18982" y="2199004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500" y="1268730"/>
            <a:ext cx="1130300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18982" y="2337549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1009746" y="5016095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225" y="2111375"/>
            <a:ext cx="11385550" cy="2635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18982" y="2051222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850" y="1609725"/>
            <a:ext cx="1129030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55927" y="2633112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25</Words>
  <Application>Microsoft Office PowerPoint</Application>
  <PresentationFormat>宽屏</PresentationFormat>
  <Paragraphs>25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2025-01-09T06:42:16Z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