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60848"/>
            <a:ext cx="1101090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00" y="4563046"/>
            <a:ext cx="7696200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6262" y="1700808"/>
            <a:ext cx="11039475" cy="4547195"/>
            <a:chOff x="576262" y="1484784"/>
            <a:chExt cx="11039475" cy="4547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312" y="1484784"/>
              <a:ext cx="11001375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262" y="4365104"/>
              <a:ext cx="11039475" cy="1666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57950" y="5157192"/>
            <a:ext cx="1008112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666979" y="5733256"/>
            <a:ext cx="1008112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685951" y="5733256"/>
            <a:ext cx="1008112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76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1340768"/>
            <a:ext cx="11068050" cy="5400600"/>
            <a:chOff x="561975" y="1340768"/>
            <a:chExt cx="1106805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340768"/>
              <a:ext cx="11068050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262" y="5093543"/>
              <a:ext cx="11039475" cy="1647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007768" y="1980647"/>
            <a:ext cx="1368152" cy="4054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896110" y="2691847"/>
            <a:ext cx="2368241" cy="4054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128448" y="2248401"/>
            <a:ext cx="720080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031456" y="3846534"/>
            <a:ext cx="7753176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10883" y="4398078"/>
            <a:ext cx="7753176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847528" y="5588678"/>
            <a:ext cx="864096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3313470" y="6140220"/>
            <a:ext cx="3430601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15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5" y="965795"/>
            <a:ext cx="109537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0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6792"/>
            <a:ext cx="110299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85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844824"/>
            <a:ext cx="111061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1873852"/>
            <a:ext cx="1944216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272463" y="1873852"/>
            <a:ext cx="1400537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0749" y="2454424"/>
            <a:ext cx="6121355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935050" y="2468937"/>
            <a:ext cx="728539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18593" y="3049508"/>
            <a:ext cx="728539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005792" y="4264630"/>
            <a:ext cx="506032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382056" y="4264630"/>
            <a:ext cx="506032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8747884" y="4264630"/>
            <a:ext cx="506032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8051198" y="4826175"/>
            <a:ext cx="1789217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353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6792"/>
            <a:ext cx="1114425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089876"/>
            <a:ext cx="418208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639616" y="2728505"/>
            <a:ext cx="418208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1425" y="4397647"/>
            <a:ext cx="10756700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11425" y="4992732"/>
            <a:ext cx="10756700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1425" y="5573304"/>
            <a:ext cx="10756700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683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19275"/>
            <a:ext cx="112109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6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4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82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2" y="1046187"/>
            <a:ext cx="1107757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2607884"/>
            <a:ext cx="1103935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52787"/>
            <a:ext cx="876300" cy="3524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6720257" y="3270470"/>
            <a:ext cx="1103935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83432" y="3880070"/>
            <a:ext cx="1103935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584461" y="3880070"/>
            <a:ext cx="1103935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4104005" y="4475156"/>
            <a:ext cx="551836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0257" y="4487062"/>
            <a:ext cx="895350" cy="3714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>
          <a:xfrm>
            <a:off x="7032104" y="5128299"/>
            <a:ext cx="79208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2547190" y="5795956"/>
            <a:ext cx="79208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10272265" cy="561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800"/>
            <a:ext cx="110775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76394" y="3642146"/>
            <a:ext cx="43204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419823" y="4222718"/>
            <a:ext cx="43204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969881" y="4875861"/>
            <a:ext cx="43204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985881" y="5536871"/>
            <a:ext cx="43204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7687" y="1772816"/>
            <a:ext cx="11096625" cy="4350565"/>
            <a:chOff x="547687" y="1484784"/>
            <a:chExt cx="11096625" cy="43505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687" y="1484784"/>
              <a:ext cx="11096625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0412" y="4206574"/>
              <a:ext cx="10972800" cy="1628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937470" y="2617140"/>
            <a:ext cx="43204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303912" y="4533025"/>
            <a:ext cx="43204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515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04112" y="1412776"/>
            <a:ext cx="43204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913134" y="3754055"/>
            <a:ext cx="43204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56792"/>
            <a:ext cx="1093470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29484" y="1566483"/>
            <a:ext cx="418208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886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319" y="2266950"/>
            <a:ext cx="11029950" cy="1162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703512" y="4754167"/>
            <a:ext cx="7056784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03512" y="5915309"/>
            <a:ext cx="7056784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00808"/>
            <a:ext cx="1102042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73574" y="3616394"/>
            <a:ext cx="1656184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37803" y="3616394"/>
            <a:ext cx="1656184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322032" y="4777537"/>
            <a:ext cx="1656184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789460" y="4777537"/>
            <a:ext cx="1656184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064553" y="4777537"/>
            <a:ext cx="542234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354496" y="5373773"/>
            <a:ext cx="1213112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53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1499855"/>
            <a:ext cx="1656184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223792" y="2094941"/>
            <a:ext cx="936104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463448" y="2094941"/>
            <a:ext cx="1961143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370421" y="2660998"/>
            <a:ext cx="1301644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848528" y="4437107"/>
            <a:ext cx="418208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848528" y="5090250"/>
            <a:ext cx="418208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0848528" y="5661248"/>
            <a:ext cx="418208" cy="446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722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55</Words>
  <Application>Microsoft Office PowerPoint</Application>
  <PresentationFormat>宽屏</PresentationFormat>
  <Paragraphs>55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2026-01-30T04:46:38Z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