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900362"/>
            <a:ext cx="1160145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66937"/>
            <a:ext cx="11572875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2276872"/>
            <a:ext cx="5236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2184" y="3861048"/>
            <a:ext cx="47608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62870" y="3861048"/>
            <a:ext cx="47608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45613" y="4615790"/>
            <a:ext cx="47608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457450"/>
            <a:ext cx="11677650" cy="194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2418443"/>
            <a:ext cx="158417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73500" y="2466522"/>
            <a:ext cx="5236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24025"/>
            <a:ext cx="11610975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4163594"/>
            <a:ext cx="100811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50092" y="4663946"/>
            <a:ext cx="197155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72816"/>
            <a:ext cx="11620500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2204864"/>
            <a:ext cx="357800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2698350"/>
            <a:ext cx="6840759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064552" y="3665780"/>
            <a:ext cx="84169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1638" y="4144752"/>
            <a:ext cx="382273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4175130"/>
            <a:ext cx="990600" cy="4191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>
          <a:xfrm>
            <a:off x="5258837" y="4681780"/>
            <a:ext cx="2421337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632504" y="4681780"/>
            <a:ext cx="119875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49876" y="5233324"/>
            <a:ext cx="351793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2026-01-31T05:38:50Z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