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55" r:id="rId2"/>
    <p:sldId id="356" r:id="rId3"/>
    <p:sldId id="357" r:id="rId4"/>
    <p:sldId id="358" r:id="rId5"/>
    <p:sldId id="359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81587" y="3109912"/>
            <a:ext cx="2028825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7191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484784"/>
            <a:ext cx="11601450" cy="4800600"/>
          </a:xfrm>
          <a:prstGeom prst="rect">
            <a:avLst/>
          </a:prstGeom>
        </p:spPr>
      </p:pic>
      <p:sp>
        <p:nvSpPr>
          <p:cNvPr id="3" name="椭圆 2"/>
          <p:cNvSpPr/>
          <p:nvPr/>
        </p:nvSpPr>
        <p:spPr>
          <a:xfrm>
            <a:off x="1271464" y="4240138"/>
            <a:ext cx="864096" cy="504056"/>
          </a:xfrm>
          <a:prstGeom prst="ellipse">
            <a:avLst/>
          </a:prstGeom>
          <a:noFill/>
          <a:ln w="857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2719264" y="5030713"/>
            <a:ext cx="864096" cy="504056"/>
          </a:xfrm>
          <a:prstGeom prst="ellipse">
            <a:avLst/>
          </a:prstGeom>
          <a:noFill/>
          <a:ln w="857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3939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1100" y="1843087"/>
            <a:ext cx="9829800" cy="3171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367808" y="2492896"/>
            <a:ext cx="2520280" cy="25220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007768" y="2564904"/>
            <a:ext cx="1016563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995068" y="3276104"/>
            <a:ext cx="1016563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436268" y="3847604"/>
            <a:ext cx="1075556" cy="5103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34519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556792"/>
            <a:ext cx="11077575" cy="4686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063552" y="2961217"/>
            <a:ext cx="3096344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185608" y="3599847"/>
            <a:ext cx="4590912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104112" y="4365104"/>
            <a:ext cx="1016563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30740" y="5003732"/>
            <a:ext cx="8921644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061503" y="5642360"/>
            <a:ext cx="3032787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0831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2060848"/>
            <a:ext cx="11601450" cy="31337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071664" y="3083473"/>
            <a:ext cx="5760640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55440" y="3736615"/>
            <a:ext cx="7776864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55440" y="4389758"/>
            <a:ext cx="7776864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3828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126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88</cp:revision>
  <dcterms:created xsi:type="dcterms:W3CDTF">2015-09-16T06:44:00Z</dcterms:created>
  <dcterms:modified xsi:type="dcterms:W3CDTF">2026-01-31T05:26:30Z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