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775" y="3095625"/>
            <a:ext cx="2076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665941"/>
            <a:ext cx="482453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5147883"/>
            <a:ext cx="4824536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7" y="1859338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68983" y="1859338"/>
            <a:ext cx="9361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01326" y="3891337"/>
            <a:ext cx="1476940" cy="12083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97898" y="3891337"/>
            <a:ext cx="1738062" cy="12083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26926" y="5223520"/>
            <a:ext cx="1738062" cy="10985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16754" y="3960778"/>
            <a:ext cx="1419606" cy="10985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16754" y="5209006"/>
            <a:ext cx="1419606" cy="10985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74513" y="1489908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81484" y="5147508"/>
            <a:ext cx="692476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4626" y="5757108"/>
            <a:ext cx="978984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76537"/>
            <a:ext cx="11620500" cy="130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14960"/>
            <a:ext cx="70567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2026-01-31T05:29:49Z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