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924175"/>
            <a:ext cx="115728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14562"/>
            <a:ext cx="11544300" cy="2428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90737" y="2870790"/>
            <a:ext cx="52369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090737" y="3335247"/>
            <a:ext cx="52369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090737" y="3828733"/>
            <a:ext cx="52369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090737" y="4278676"/>
            <a:ext cx="52369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76425"/>
            <a:ext cx="11563350" cy="3105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849232"/>
            <a:ext cx="86409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72272" y="2849232"/>
            <a:ext cx="86409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39815" y="2849232"/>
            <a:ext cx="86409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42562" y="2849232"/>
            <a:ext cx="86409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688288" y="2849232"/>
            <a:ext cx="86409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143524" y="2849232"/>
            <a:ext cx="86409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844515" y="3516889"/>
            <a:ext cx="78554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344472" y="3516889"/>
            <a:ext cx="924167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248472" y="4029826"/>
            <a:ext cx="155949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848528" y="4029826"/>
            <a:ext cx="53292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3402698" y="4508797"/>
            <a:ext cx="845773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8112224" y="4508797"/>
            <a:ext cx="845773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91944" y="2334366"/>
            <a:ext cx="72008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8208" y="3266766"/>
            <a:ext cx="2040611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55979" y="4181166"/>
            <a:ext cx="920740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645623"/>
            <a:ext cx="920740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76120" y="5179166"/>
            <a:ext cx="72008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410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095998" y="3136702"/>
            <a:ext cx="792089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04684" y="3586645"/>
            <a:ext cx="179497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628568" y="3586645"/>
            <a:ext cx="4051607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256240" y="3586645"/>
            <a:ext cx="179497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871864" y="4677898"/>
            <a:ext cx="5760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2026-01-30T08:42:56Z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