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8" d="100"/>
          <a:sy n="68" d="100"/>
        </p:scale>
        <p:origin x="16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3071812"/>
            <a:ext cx="20574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7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B602B-D9EA-4123-AF13-05D605184950}"/>
              </a:ext>
            </a:extLst>
          </p:cNvPr>
          <p:cNvSpPr/>
          <p:nvPr/>
        </p:nvSpPr>
        <p:spPr>
          <a:xfrm>
            <a:off x="1647240" y="5517232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E3462FD-6BCC-4B99-B3F0-A6E333B04270}"/>
              </a:ext>
            </a:extLst>
          </p:cNvPr>
          <p:cNvSpPr/>
          <p:nvPr/>
        </p:nvSpPr>
        <p:spPr>
          <a:xfrm>
            <a:off x="5807968" y="2060848"/>
            <a:ext cx="57606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647AC-10BA-4430-A4AE-8CDFAFDFC1AB}"/>
              </a:ext>
            </a:extLst>
          </p:cNvPr>
          <p:cNvSpPr/>
          <p:nvPr/>
        </p:nvSpPr>
        <p:spPr>
          <a:xfrm>
            <a:off x="1573592" y="4114731"/>
            <a:ext cx="193011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EBCBD-F7B5-488C-953A-4772BE774830}"/>
              </a:ext>
            </a:extLst>
          </p:cNvPr>
          <p:cNvSpPr/>
          <p:nvPr/>
        </p:nvSpPr>
        <p:spPr>
          <a:xfrm>
            <a:off x="5245261" y="4114731"/>
            <a:ext cx="14988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4A76B9-1A26-4C64-821F-D3723ACDAF60}"/>
              </a:ext>
            </a:extLst>
          </p:cNvPr>
          <p:cNvSpPr/>
          <p:nvPr/>
        </p:nvSpPr>
        <p:spPr>
          <a:xfrm>
            <a:off x="8143205" y="4114731"/>
            <a:ext cx="97713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09762"/>
            <a:ext cx="11563350" cy="3038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66CADF0-E5C5-4AD1-B225-A444BA28E8C8}"/>
              </a:ext>
            </a:extLst>
          </p:cNvPr>
          <p:cNvSpPr/>
          <p:nvPr/>
        </p:nvSpPr>
        <p:spPr>
          <a:xfrm>
            <a:off x="1099312" y="3990996"/>
            <a:ext cx="18722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ADB08-D6D1-4B5F-9514-EE21307C87DD}"/>
              </a:ext>
            </a:extLst>
          </p:cNvPr>
          <p:cNvSpPr/>
          <p:nvPr/>
        </p:nvSpPr>
        <p:spPr>
          <a:xfrm>
            <a:off x="10288200" y="3273543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BAB5B-4ABD-4FC0-87E9-46E28CC98859}"/>
              </a:ext>
            </a:extLst>
          </p:cNvPr>
          <p:cNvSpPr/>
          <p:nvPr/>
        </p:nvSpPr>
        <p:spPr>
          <a:xfrm>
            <a:off x="6630600" y="3808115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6932C-28E3-4187-AE13-56E715FD1991}"/>
              </a:ext>
            </a:extLst>
          </p:cNvPr>
          <p:cNvSpPr/>
          <p:nvPr/>
        </p:nvSpPr>
        <p:spPr>
          <a:xfrm>
            <a:off x="8839228" y="3808115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D0361-80FA-42A0-BA30-F7141E573EFA}"/>
              </a:ext>
            </a:extLst>
          </p:cNvPr>
          <p:cNvSpPr/>
          <p:nvPr/>
        </p:nvSpPr>
        <p:spPr>
          <a:xfrm>
            <a:off x="10272464" y="3789040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D9CCBD-EA3B-4D61-84B7-BDDF519B00E9}"/>
              </a:ext>
            </a:extLst>
          </p:cNvPr>
          <p:cNvSpPr/>
          <p:nvPr/>
        </p:nvSpPr>
        <p:spPr>
          <a:xfrm>
            <a:off x="6600056" y="4293096"/>
            <a:ext cx="115776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2118"/>
            <a:ext cx="11639550" cy="5429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57B4114-3DAA-4A2A-9765-F2630D8426DA}"/>
              </a:ext>
            </a:extLst>
          </p:cNvPr>
          <p:cNvSpPr/>
          <p:nvPr/>
        </p:nvSpPr>
        <p:spPr>
          <a:xfrm>
            <a:off x="839416" y="3002194"/>
            <a:ext cx="54006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358E7-94B8-4ECA-BAFB-89D885631B4C}"/>
              </a:ext>
            </a:extLst>
          </p:cNvPr>
          <p:cNvSpPr/>
          <p:nvPr/>
        </p:nvSpPr>
        <p:spPr>
          <a:xfrm>
            <a:off x="839416" y="3522699"/>
            <a:ext cx="54006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A5F59C-34F0-4C78-A903-5223A02AEA09}"/>
              </a:ext>
            </a:extLst>
          </p:cNvPr>
          <p:cNvSpPr/>
          <p:nvPr/>
        </p:nvSpPr>
        <p:spPr>
          <a:xfrm>
            <a:off x="839416" y="4057272"/>
            <a:ext cx="54006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F769C4-0149-4CB9-83EC-C1301C67FECF}"/>
              </a:ext>
            </a:extLst>
          </p:cNvPr>
          <p:cNvSpPr/>
          <p:nvPr/>
        </p:nvSpPr>
        <p:spPr>
          <a:xfrm>
            <a:off x="839416" y="4563708"/>
            <a:ext cx="54006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CCF6CD-DC66-49D7-B98A-A73BABAE50DC}"/>
              </a:ext>
            </a:extLst>
          </p:cNvPr>
          <p:cNvSpPr/>
          <p:nvPr/>
        </p:nvSpPr>
        <p:spPr>
          <a:xfrm>
            <a:off x="839416" y="5084213"/>
            <a:ext cx="936104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C868B9-0FAE-4760-854C-D0440A1ED127}"/>
              </a:ext>
            </a:extLst>
          </p:cNvPr>
          <p:cNvSpPr/>
          <p:nvPr/>
        </p:nvSpPr>
        <p:spPr>
          <a:xfrm>
            <a:off x="8630348" y="5700524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B211DB-9DD9-48D2-B7BD-E8E29F21DE31}"/>
              </a:ext>
            </a:extLst>
          </p:cNvPr>
          <p:cNvSpPr/>
          <p:nvPr/>
        </p:nvSpPr>
        <p:spPr>
          <a:xfrm>
            <a:off x="1147294" y="6248452"/>
            <a:ext cx="75817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E7890C1-67FA-4C71-A2F8-E6CBD899F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864" y="6226228"/>
            <a:ext cx="7048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2026-01-31T07:28:09Z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