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3165475"/>
            <a:ext cx="65595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85875"/>
            <a:ext cx="1097915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9295" y="185801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69295" y="259461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9295" y="317119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9295" y="381762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9295" y="448437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69295" y="5151120"/>
            <a:ext cx="5022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73225"/>
            <a:ext cx="10115550" cy="351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495" y="2633980"/>
            <a:ext cx="8623300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0" y="1549400"/>
            <a:ext cx="10579100" cy="375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0945" y="2835275"/>
            <a:ext cx="4800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49955" y="3526790"/>
            <a:ext cx="4800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1655" y="4165600"/>
            <a:ext cx="4800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7730" y="4766945"/>
            <a:ext cx="4800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936750"/>
            <a:ext cx="10382250" cy="298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55660" y="3223895"/>
            <a:ext cx="5918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9585" y="3923030"/>
            <a:ext cx="5918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1405" y="4561840"/>
            <a:ext cx="5918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