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60848"/>
            <a:ext cx="110680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" y="4510088"/>
            <a:ext cx="103155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28800"/>
            <a:ext cx="109537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363394"/>
            <a:ext cx="129614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7" y="2363394"/>
            <a:ext cx="99880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6201" y="2885908"/>
            <a:ext cx="115140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92347" y="2895915"/>
            <a:ext cx="129614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3032" y="3418429"/>
            <a:ext cx="17066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02404" y="3428999"/>
            <a:ext cx="25376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02519" y="4509119"/>
            <a:ext cx="89988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371725"/>
            <a:ext cx="11020425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52935"/>
            <a:ext cx="42484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371506"/>
            <a:ext cx="89988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3010" y="3371506"/>
            <a:ext cx="64907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15866" y="3904027"/>
            <a:ext cx="91218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9225"/>
            <a:ext cx="110966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204864"/>
            <a:ext cx="11039475" cy="27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4365103"/>
            <a:ext cx="1800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5" y="4365103"/>
            <a:ext cx="117015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24323" y="4365103"/>
            <a:ext cx="133617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72816"/>
            <a:ext cx="111156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924943"/>
            <a:ext cx="89988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29917" y="2924943"/>
            <a:ext cx="126628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99517" y="3650657"/>
            <a:ext cx="126628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82922" y="3070086"/>
            <a:ext cx="11757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92616" y="4289285"/>
            <a:ext cx="11757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37530" y="4289285"/>
            <a:ext cx="11757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7416" y="4826313"/>
            <a:ext cx="12901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47887"/>
            <a:ext cx="1102995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9057" y="3169995"/>
            <a:ext cx="107715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9057" y="3692509"/>
            <a:ext cx="107715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057" y="4200509"/>
            <a:ext cx="107715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85937"/>
            <a:ext cx="1105852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88944" y="2348879"/>
            <a:ext cx="1591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4437112"/>
            <a:ext cx="89988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21687" y="4437112"/>
            <a:ext cx="89988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16832"/>
            <a:ext cx="106965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480654"/>
            <a:ext cx="75586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9443" y="4480654"/>
            <a:ext cx="75586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38300" y="4480654"/>
            <a:ext cx="75586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0700" y="4480654"/>
            <a:ext cx="75586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0" y="1174204"/>
            <a:ext cx="11087100" cy="49911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396532" y="2564904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23770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57230" y="3237705"/>
            <a:ext cx="163125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1325" y="3789247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52384" y="3789247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548760" y="4422732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59757" y="4437112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86157" y="509025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538843" y="509025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151784" y="5661248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72816"/>
            <a:ext cx="110680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3" y="1844823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78604" y="4500937"/>
            <a:ext cx="67060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0132" y="5052480"/>
            <a:ext cx="67060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3946426"/>
            <a:ext cx="110966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1500" y="1772816"/>
            <a:ext cx="11068276" cy="4248472"/>
            <a:chOff x="571500" y="1196752"/>
            <a:chExt cx="11068276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196752"/>
              <a:ext cx="110490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1143"/>
            <a:stretch/>
          </p:blipFill>
          <p:spPr>
            <a:xfrm>
              <a:off x="581251" y="3839713"/>
              <a:ext cx="11058525" cy="1605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6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04864"/>
            <a:ext cx="110109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680454"/>
            <a:ext cx="259228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75285" y="2680454"/>
            <a:ext cx="259228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998" y="3846534"/>
            <a:ext cx="1724025" cy="390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159" y="3870346"/>
            <a:ext cx="1914525" cy="342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9757" y="3856738"/>
            <a:ext cx="32575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25102" y="3083473"/>
            <a:ext cx="84099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5" y="3939816"/>
            <a:ext cx="96049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1208" y="3939816"/>
            <a:ext cx="79294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89378" y="4752616"/>
            <a:ext cx="115043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1665" y="5594444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44824"/>
            <a:ext cx="110585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32978" y="1844824"/>
            <a:ext cx="59057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89423" y="4466140"/>
            <a:ext cx="53688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003354"/>
            <a:ext cx="53688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71700"/>
            <a:ext cx="10648950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43287" y="2157186"/>
            <a:ext cx="53688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0808"/>
            <a:ext cx="106775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566614"/>
            <a:ext cx="53688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21492" y="4538148"/>
            <a:ext cx="73631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8348" y="5046149"/>
            <a:ext cx="1041226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8348" y="5568662"/>
            <a:ext cx="1041226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6762" y="2120267"/>
            <a:ext cx="10658475" cy="2617465"/>
            <a:chOff x="766762" y="1881290"/>
            <a:chExt cx="10658475" cy="26174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62" y="1881290"/>
              <a:ext cx="106584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7762" y="3460530"/>
              <a:ext cx="10277475" cy="1038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23792" y="3673295"/>
            <a:ext cx="74168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1906" y="4195809"/>
            <a:ext cx="948461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2026-01-30T05:30:02Z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