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  <p:sldId id="330" r:id="rId9"/>
    <p:sldId id="329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8075" y="3165475"/>
            <a:ext cx="74358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268730"/>
            <a:ext cx="10991850" cy="4730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22450" y="1790065"/>
            <a:ext cx="176847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78045" y="1790065"/>
            <a:ext cx="131953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7345" y="1790065"/>
            <a:ext cx="142684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170" y="2406650"/>
            <a:ext cx="196659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48940" y="3033395"/>
            <a:ext cx="128206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78045" y="3033395"/>
            <a:ext cx="172275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7345" y="3033395"/>
            <a:ext cx="86296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57255" y="3018790"/>
            <a:ext cx="56769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9480" y="3627755"/>
            <a:ext cx="50673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30120" y="3627755"/>
            <a:ext cx="141160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53330" y="3627755"/>
            <a:ext cx="197612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42270" y="3622040"/>
            <a:ext cx="108267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9480" y="4229735"/>
            <a:ext cx="50673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39390" y="4216400"/>
            <a:ext cx="9023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79770" y="4216400"/>
            <a:ext cx="7956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156315" y="4231005"/>
            <a:ext cx="56769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19480" y="4838700"/>
            <a:ext cx="56769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52695" y="4838700"/>
            <a:ext cx="8102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515100" y="4838700"/>
            <a:ext cx="134239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919335" y="4838700"/>
            <a:ext cx="9315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352550"/>
            <a:ext cx="10985500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945" y="1352550"/>
            <a:ext cx="92202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47565" y="1352550"/>
            <a:ext cx="92202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1230" y="1352550"/>
            <a:ext cx="92202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2435" y="1954530"/>
            <a:ext cx="83121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8500" y="1954530"/>
            <a:ext cx="120396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23575" y="1954530"/>
            <a:ext cx="76517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8685" y="2578735"/>
            <a:ext cx="55181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34790" y="2578735"/>
            <a:ext cx="87122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84240" y="2578735"/>
            <a:ext cx="87122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56015" y="2578735"/>
            <a:ext cx="151765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03935" y="3188335"/>
            <a:ext cx="100266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85515" y="3188335"/>
            <a:ext cx="89662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07030" y="3797935"/>
            <a:ext cx="112776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27140" y="3797935"/>
            <a:ext cx="86804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373235" y="3790315"/>
            <a:ext cx="90043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06600" y="4407535"/>
            <a:ext cx="112776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441315" y="4407535"/>
            <a:ext cx="136271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755380" y="4407535"/>
            <a:ext cx="118999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823575" y="4407535"/>
            <a:ext cx="84264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08685" y="5031740"/>
            <a:ext cx="257746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41120"/>
            <a:ext cx="10972800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01005" y="1341120"/>
            <a:ext cx="108204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50555" y="1341120"/>
            <a:ext cx="108204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8725" y="2574925"/>
            <a:ext cx="190436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7140" y="2574925"/>
            <a:ext cx="163004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3160" y="3801110"/>
            <a:ext cx="153924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41855" y="4410710"/>
            <a:ext cx="99123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95700" y="4410710"/>
            <a:ext cx="95313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28725" y="5019675"/>
            <a:ext cx="167513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97580" y="5019675"/>
            <a:ext cx="141605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83680" y="5019675"/>
            <a:ext cx="59880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78750" y="5019675"/>
            <a:ext cx="131445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73920" y="5019675"/>
            <a:ext cx="100965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29360" y="5636895"/>
            <a:ext cx="110871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145" y="1230630"/>
            <a:ext cx="10991850" cy="98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145" y="2722245"/>
            <a:ext cx="10972800" cy="261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74545" y="1165225"/>
            <a:ext cx="86042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0080" y="1165225"/>
            <a:ext cx="232981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9935" y="1165225"/>
            <a:ext cx="239839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35590" y="1165225"/>
            <a:ext cx="87566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7085" y="2619375"/>
            <a:ext cx="224599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63915" y="2619375"/>
            <a:ext cx="231457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7085" y="4119880"/>
            <a:ext cx="229171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64550" y="4119880"/>
            <a:ext cx="231330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2054225"/>
            <a:ext cx="10680700" cy="274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8635" y="2795270"/>
            <a:ext cx="163893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8635" y="3541395"/>
            <a:ext cx="163893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9595" y="4287520"/>
            <a:ext cx="163893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1279525"/>
            <a:ext cx="10941050" cy="429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5005" y="1972945"/>
            <a:ext cx="73152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0115" y="2726690"/>
            <a:ext cx="79248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4095" y="2780030"/>
            <a:ext cx="126365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1225" y="3533775"/>
            <a:ext cx="137541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4495" y="3533775"/>
            <a:ext cx="1443355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25055" y="4250055"/>
            <a:ext cx="1419860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59570" y="4250055"/>
            <a:ext cx="147383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285875"/>
            <a:ext cx="10972800" cy="4895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01035" y="1957705"/>
            <a:ext cx="156210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19370" y="1957705"/>
            <a:ext cx="144843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8980" y="3474720"/>
            <a:ext cx="149415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0965" y="3474720"/>
            <a:ext cx="147129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8075" y="4991735"/>
            <a:ext cx="147129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51805" y="4991735"/>
            <a:ext cx="147002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2026-02-04T06:47:13Z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