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633662"/>
            <a:ext cx="11677650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908720"/>
            <a:ext cx="11525250" cy="524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7408" y="2852937"/>
            <a:ext cx="5472608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36596" y="4869160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57396" y="4869160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810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2060848"/>
            <a:ext cx="662473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38780" y="3169434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43466" y="3169434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33638" y="3169434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70828" y="4782689"/>
            <a:ext cx="89312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26028" y="5871260"/>
            <a:ext cx="164969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023992" y="5885774"/>
            <a:ext cx="89312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680106" y="5885774"/>
            <a:ext cx="89312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908720"/>
            <a:ext cx="11610975" cy="5688632"/>
            <a:chOff x="290512" y="1052736"/>
            <a:chExt cx="11610975" cy="56886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1052736"/>
              <a:ext cx="11544300" cy="3048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4264868"/>
              <a:ext cx="11610975" cy="2476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33600"/>
            <a:ext cx="11410950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682867"/>
            <a:ext cx="40324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47472" y="2682867"/>
            <a:ext cx="369314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3205381"/>
            <a:ext cx="40324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47472" y="3205381"/>
            <a:ext cx="369314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203438" y="3742409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85950"/>
            <a:ext cx="11534775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1885950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3990550"/>
            <a:ext cx="1130525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4527578"/>
            <a:ext cx="1130525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2026-01-30T12:24:20Z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