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900362"/>
            <a:ext cx="116586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74884" y="2564904"/>
            <a:ext cx="5040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32598" y="4030846"/>
            <a:ext cx="5040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523"/>
          <a:stretch/>
        </p:blipFill>
        <p:spPr>
          <a:xfrm>
            <a:off x="317984" y="1719262"/>
            <a:ext cx="11556032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4010" y="3221439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7553" y="3221439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50696" y="3221439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01896" y="3221439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12182" y="3700413"/>
            <a:ext cx="71586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563"/>
          <a:stretch/>
        </p:blipFill>
        <p:spPr>
          <a:xfrm>
            <a:off x="335360" y="1650082"/>
            <a:ext cx="1156079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849509"/>
            <a:ext cx="158417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1" y="3849508"/>
            <a:ext cx="63804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87099" y="4952594"/>
            <a:ext cx="149693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98070" y="4952594"/>
            <a:ext cx="229833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62150"/>
            <a:ext cx="115728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2026-01-30T12:12:39Z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