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04864"/>
            <a:ext cx="1104900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2" y="4668391"/>
            <a:ext cx="1012507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81200"/>
            <a:ext cx="1101090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88093" y="2420888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74131" y="2928888"/>
            <a:ext cx="1081050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74131" y="3407860"/>
            <a:ext cx="1081050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74131" y="3915860"/>
            <a:ext cx="1081050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74131" y="4394832"/>
            <a:ext cx="1081050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800"/>
            <a:ext cx="109347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3060133"/>
            <a:ext cx="2808312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480376" y="3587530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2276872"/>
            <a:ext cx="11068050" cy="2553511"/>
            <a:chOff x="561975" y="1952955"/>
            <a:chExt cx="11068050" cy="2553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952955"/>
              <a:ext cx="1106805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075" y="3573016"/>
              <a:ext cx="10648950" cy="933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2743073"/>
            <a:ext cx="684076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2020" y="4368673"/>
            <a:ext cx="10660564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72816"/>
            <a:ext cx="110490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24025"/>
            <a:ext cx="109251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449354"/>
            <a:ext cx="3096344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223792" y="3871754"/>
            <a:ext cx="324036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223792" y="4539411"/>
            <a:ext cx="324036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8800"/>
            <a:ext cx="109918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45856" y="1677467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97285" y="1677467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134200" y="1677467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112224" y="2664439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88840"/>
            <a:ext cx="110680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14486"/>
            <a:ext cx="1008112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34255" y="3893457"/>
            <a:ext cx="1069577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34255" y="4372429"/>
            <a:ext cx="1069577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34255" y="4865915"/>
            <a:ext cx="1069577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2" y="1196752"/>
            <a:ext cx="111156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84668" y="2858061"/>
            <a:ext cx="936104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137354" y="2858061"/>
            <a:ext cx="936104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839640" y="3351547"/>
            <a:ext cx="104502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744072" y="3351547"/>
            <a:ext cx="596482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574358" y="3351547"/>
            <a:ext cx="596482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483294" y="3789040"/>
            <a:ext cx="596482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489236" y="3789040"/>
            <a:ext cx="83901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188893" y="3789040"/>
            <a:ext cx="83901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5500779" y="4268011"/>
            <a:ext cx="83901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9884093" y="4268011"/>
            <a:ext cx="83901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4484780" y="5284011"/>
            <a:ext cx="83901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9579294" y="5284011"/>
            <a:ext cx="839011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2816"/>
            <a:ext cx="110871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9384"/>
            <a:ext cx="10590467" cy="58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800"/>
            <a:ext cx="110585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61253" y="2089876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817790" y="4267018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85962"/>
            <a:ext cx="1063942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73574" y="1956934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310314" y="3408362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628800"/>
            <a:ext cx="11077575" cy="4657271"/>
            <a:chOff x="557212" y="1412776"/>
            <a:chExt cx="11077575" cy="4657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412776"/>
              <a:ext cx="1107757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4346022"/>
              <a:ext cx="10829925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22682" y="2291386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576168" y="4541101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1500" y="1844824"/>
            <a:ext cx="11049000" cy="3580606"/>
            <a:chOff x="571500" y="1484784"/>
            <a:chExt cx="11049000" cy="35806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484784"/>
              <a:ext cx="11049000" cy="2200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2191" y="3789040"/>
              <a:ext cx="7058025" cy="12763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4149080"/>
            <a:ext cx="1981200" cy="1581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104112" y="1849949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18854" y="4143206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2130152"/>
            <a:ext cx="11028040" cy="3171056"/>
            <a:chOff x="695400" y="1484784"/>
            <a:chExt cx="11028040" cy="31710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484784"/>
              <a:ext cx="6219825" cy="40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988840"/>
              <a:ext cx="10668000" cy="2667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92065" y="2109515"/>
            <a:ext cx="513357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45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20772" y="2478382"/>
            <a:ext cx="4320480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65915" y="2999755"/>
            <a:ext cx="3138197" cy="3444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244658" y="4786153"/>
            <a:ext cx="179555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33001" y="4786153"/>
            <a:ext cx="179555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59496" y="5221581"/>
            <a:ext cx="1795558" cy="4124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977458" y="5704785"/>
            <a:ext cx="806174" cy="3749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955858" y="5704785"/>
            <a:ext cx="1876446" cy="3749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9696400" y="5704785"/>
            <a:ext cx="1269504" cy="3749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487488" y="6154728"/>
            <a:ext cx="2261276" cy="3749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28812"/>
            <a:ext cx="110775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356992"/>
            <a:ext cx="1440160" cy="504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43022" y="4358478"/>
            <a:ext cx="6005105" cy="504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52</Words>
  <Application>Microsoft Office PowerPoint</Application>
  <PresentationFormat>宽屏</PresentationFormat>
  <Paragraphs>52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2026-01-30T04:33:18Z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