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62300" y="1929553"/>
            <a:ext cx="5867400" cy="2998894"/>
            <a:chOff x="3162300" y="1772816"/>
            <a:chExt cx="5867400" cy="29988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62300" y="1772816"/>
              <a:ext cx="5867400" cy="1247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52987" y="3428685"/>
              <a:ext cx="2486025" cy="13430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45856" y="2132856"/>
            <a:ext cx="93610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80375" y="2132856"/>
            <a:ext cx="518841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7230" y="2625586"/>
            <a:ext cx="1714500" cy="342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80" y="2654614"/>
            <a:ext cx="1514475" cy="333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8528" y="2621503"/>
            <a:ext cx="752475" cy="381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8184232" y="3105313"/>
            <a:ext cx="93610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280576" y="3105313"/>
            <a:ext cx="59747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41942" y="3598799"/>
            <a:ext cx="59747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7648" y="3651721"/>
            <a:ext cx="2038350" cy="35242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>
          <a:xfrm>
            <a:off x="775456" y="4092285"/>
            <a:ext cx="121608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735960" y="4092285"/>
            <a:ext cx="94369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076794" y="4092285"/>
            <a:ext cx="94369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5917" y="4574885"/>
            <a:ext cx="1390650" cy="37147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>
          <a:xfrm>
            <a:off x="4698820" y="5534721"/>
            <a:ext cx="93610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5018135" y="6042721"/>
            <a:ext cx="93610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7412992" y="6042721"/>
            <a:ext cx="93610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3250467"/>
            <a:ext cx="93610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89798" y="3250467"/>
            <a:ext cx="93610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01010" y="3729437"/>
            <a:ext cx="93610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230712" y="3729437"/>
            <a:ext cx="128922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20336" y="5189195"/>
            <a:ext cx="57606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08450" y="5668166"/>
            <a:ext cx="268329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957912" y="5659837"/>
            <a:ext cx="193828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27948" y="1698374"/>
            <a:ext cx="13321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90463" y="1698374"/>
            <a:ext cx="13321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1776" y="2162831"/>
            <a:ext cx="1613823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07768" y="2162831"/>
            <a:ext cx="208823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774577" y="2162832"/>
            <a:ext cx="13321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690462" y="2162832"/>
            <a:ext cx="809633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345091" y="2162832"/>
            <a:ext cx="1007493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710577" y="4093231"/>
            <a:ext cx="187325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627948" y="4093231"/>
            <a:ext cx="119108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3071664" y="4586717"/>
            <a:ext cx="151216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231904" y="4586717"/>
            <a:ext cx="158712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2694292" y="5065689"/>
            <a:ext cx="102544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9175012" y="5065689"/>
            <a:ext cx="102544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264726" y="5544660"/>
            <a:ext cx="102544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2026-01-30T12:37:52Z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