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850" y="2619375"/>
            <a:ext cx="240030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027" y="2348880"/>
            <a:ext cx="9969946" cy="44330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852395" y="2492896"/>
            <a:ext cx="48720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911938" y="3102496"/>
            <a:ext cx="48720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447481" y="3668553"/>
            <a:ext cx="48720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341424" y="4249124"/>
            <a:ext cx="81036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798" y="4230426"/>
            <a:ext cx="1755350" cy="400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1984" y="4771656"/>
            <a:ext cx="1296144" cy="4000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>
          <a:xfrm>
            <a:off x="9568053" y="4797152"/>
            <a:ext cx="87689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3071664" y="6001837"/>
            <a:ext cx="87689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1303" y="5624116"/>
            <a:ext cx="1227145" cy="3681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/>
          <a:srcRect r="9061"/>
          <a:stretch/>
        </p:blipFill>
        <p:spPr>
          <a:xfrm>
            <a:off x="10390512" y="5661248"/>
            <a:ext cx="602032" cy="33101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>
          <a:xfrm>
            <a:off x="9129564" y="6039937"/>
            <a:ext cx="87689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7000" y="1471301"/>
            <a:ext cx="504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475246" y="4509120"/>
            <a:ext cx="504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844824"/>
            <a:ext cx="504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969918" y="3644596"/>
            <a:ext cx="504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2026-01-31T04:24:48Z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