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287" y="2624137"/>
            <a:ext cx="225742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00250"/>
            <a:ext cx="115633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751900"/>
            <a:ext cx="223837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2770043"/>
            <a:ext cx="1390650" cy="419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184232" y="2751900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929" y="3278538"/>
            <a:ext cx="2155327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3404" y="3293052"/>
            <a:ext cx="1371600" cy="3905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8547089" y="3288928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986631" y="3854985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239317" y="3854985"/>
            <a:ext cx="100811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9555200" y="3854985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57362"/>
            <a:ext cx="11610975" cy="334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41252" y="3573016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73938" y="4095530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28225" y="4647072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52600"/>
            <a:ext cx="11620500" cy="33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3782" y="4077072"/>
            <a:ext cx="1135486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73782" y="4614100"/>
            <a:ext cx="11354866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95500"/>
            <a:ext cx="116586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79066" y="2095500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19325"/>
            <a:ext cx="111252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68644" y="3875562"/>
            <a:ext cx="165618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85901" y="3875562"/>
            <a:ext cx="14823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679044" y="3875562"/>
            <a:ext cx="148230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2026-01-30T13:22:58Z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