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909887"/>
            <a:ext cx="115443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37070" y="2449916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04956" y="2957916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73870" y="2957916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66899" y="2957916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04956" y="3465916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6156" y="4580566"/>
            <a:ext cx="1914525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086" y="5085183"/>
            <a:ext cx="1935651" cy="3955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3798" y="5114211"/>
            <a:ext cx="1895475" cy="39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711155" cy="5654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92706" y="1988840"/>
            <a:ext cx="100811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32304" y="1988840"/>
            <a:ext cx="100811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00456" y="1988840"/>
            <a:ext cx="100811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28340" y="2917754"/>
            <a:ext cx="1526389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79902" y="3788612"/>
            <a:ext cx="532655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599102" y="3788612"/>
            <a:ext cx="532655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302873" y="4749721"/>
            <a:ext cx="729231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479337" y="5504463"/>
            <a:ext cx="1431274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352822" y="5968921"/>
            <a:ext cx="8287793" cy="353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2550390"/>
            <a:ext cx="5472608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240" y="3058390"/>
            <a:ext cx="6840895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96836" y="3595418"/>
            <a:ext cx="594792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39806" y="3817605"/>
            <a:ext cx="2340769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00614" y="4325605"/>
            <a:ext cx="2547914" cy="38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2026-01-31T06:12:26Z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