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90800"/>
            <a:ext cx="116871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6121763"/>
            <a:ext cx="10692506" cy="125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262920"/>
            <a:ext cx="115212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83876" y="2262920"/>
            <a:ext cx="1268107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55766" y="2262920"/>
            <a:ext cx="1268107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9856" y="4204171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011003"/>
            <a:ext cx="273630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762" y="3562546"/>
            <a:ext cx="646534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762" y="4099575"/>
            <a:ext cx="646534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8763" y="4636603"/>
            <a:ext cx="502519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7" y="3506339"/>
            <a:ext cx="5354389" cy="138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789" y="4043367"/>
            <a:ext cx="5354389" cy="138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268760"/>
            <a:ext cx="11782425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3012298"/>
            <a:ext cx="3672408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449212"/>
            <a:ext cx="302433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61806" y="4047742"/>
            <a:ext cx="165618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9634" y="6265262"/>
            <a:ext cx="1090897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5912"/>
            <a:ext cx="115252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89198" y="2680454"/>
            <a:ext cx="93610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2226" y="2680454"/>
            <a:ext cx="93610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2680454"/>
            <a:ext cx="93610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00282" y="3237682"/>
            <a:ext cx="489542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32740" y="4314042"/>
            <a:ext cx="489542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