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47" r:id="rId9"/>
    <p:sldId id="348" r:id="rId10"/>
    <p:sldId id="349" r:id="rId11"/>
    <p:sldId id="350" r:id="rId12"/>
    <p:sldId id="351" r:id="rId13"/>
    <p:sldId id="352" r:id="rId14"/>
    <p:sldId id="353" r:id="rId15"/>
    <p:sldId id="354" r:id="rId16"/>
    <p:sldId id="330" r:id="rId17"/>
    <p:sldId id="331" r:id="rId18"/>
    <p:sldId id="332" r:id="rId19"/>
    <p:sldId id="333" r:id="rId20"/>
    <p:sldId id="334" r:id="rId21"/>
    <p:sldId id="335" r:id="rId22"/>
    <p:sldId id="336" r:id="rId23"/>
    <p:sldId id="337" r:id="rId24"/>
    <p:sldId id="338" r:id="rId25"/>
    <p:sldId id="339" r:id="rId26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2333625"/>
            <a:ext cx="11010900" cy="2190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700808"/>
            <a:ext cx="11058525" cy="40290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337070" y="2867450"/>
            <a:ext cx="576064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080270" y="2809956"/>
            <a:ext cx="576064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967127" y="2809956"/>
            <a:ext cx="576064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768408" y="2852935"/>
            <a:ext cx="576064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2351584" y="3399971"/>
            <a:ext cx="576064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5059422" y="3385457"/>
            <a:ext cx="576064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6744072" y="3385457"/>
            <a:ext cx="576064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10430994" y="3370943"/>
            <a:ext cx="576064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6047678" y="3796980"/>
            <a:ext cx="1675477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5176821" y="4275952"/>
            <a:ext cx="1675477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>
          <a:xfrm>
            <a:off x="6364739" y="4754924"/>
            <a:ext cx="1675477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>
          <a:xfrm>
            <a:off x="8524979" y="4754924"/>
            <a:ext cx="1675477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>
          <a:xfrm>
            <a:off x="6364739" y="5219381"/>
            <a:ext cx="1675477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>
          <a:xfrm>
            <a:off x="8524979" y="5219381"/>
            <a:ext cx="1675477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5223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2132856"/>
            <a:ext cx="11039475" cy="2771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079776" y="2521924"/>
            <a:ext cx="3816424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847528" y="2986380"/>
            <a:ext cx="1845568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503712" y="3933055"/>
            <a:ext cx="1440160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814454" y="3933055"/>
            <a:ext cx="1440160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4650338" y="4460693"/>
            <a:ext cx="6385747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76791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2147887"/>
            <a:ext cx="11087100" cy="2562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226096" y="3242003"/>
            <a:ext cx="10558536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226096" y="3706461"/>
            <a:ext cx="10558536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226096" y="4185432"/>
            <a:ext cx="10558536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76261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8162" y="908720"/>
            <a:ext cx="11115675" cy="5429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26176" y="5056718"/>
            <a:ext cx="1552575" cy="333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4012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76262" y="1268760"/>
            <a:ext cx="11039475" cy="5417691"/>
            <a:chOff x="576262" y="1268760"/>
            <a:chExt cx="11039475" cy="541769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76262" y="1268760"/>
              <a:ext cx="11039475" cy="18383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76262" y="3124101"/>
              <a:ext cx="10906125" cy="356235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5274884" y="1168188"/>
            <a:ext cx="477416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274884" y="1690703"/>
            <a:ext cx="477416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6816080" y="2132856"/>
            <a:ext cx="477416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2162200" y="2636911"/>
            <a:ext cx="477416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0478885" y="2636911"/>
            <a:ext cx="477416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7996942" y="3126454"/>
            <a:ext cx="477416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50582" y="1725525"/>
            <a:ext cx="1295400" cy="333375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>
          <a:xfrm>
            <a:off x="7605057" y="4084396"/>
            <a:ext cx="477416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4881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2433637"/>
            <a:ext cx="11049000" cy="19907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807852" y="2462665"/>
            <a:ext cx="477416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1797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1484784"/>
            <a:ext cx="11068050" cy="4962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8537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484784"/>
            <a:ext cx="11087100" cy="501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7229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66737" y="1196752"/>
            <a:ext cx="11058525" cy="5638800"/>
            <a:chOff x="566737" y="1412776"/>
            <a:chExt cx="11058525" cy="56388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66737" y="1412776"/>
              <a:ext cx="11058525" cy="10858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71500" y="2498626"/>
              <a:ext cx="11049000" cy="455295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8472264" y="1710649"/>
            <a:ext cx="1744532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303912" y="2349277"/>
            <a:ext cx="499255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9440483" y="3278191"/>
            <a:ext cx="2301169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979218" y="3760574"/>
            <a:ext cx="508270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3083227" y="3757163"/>
            <a:ext cx="3732853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5231904" y="5378026"/>
            <a:ext cx="1016563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7095661" y="5378026"/>
            <a:ext cx="1016563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9040576" y="5378026"/>
            <a:ext cx="1519920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>
          <a:xfrm>
            <a:off x="5231904" y="6234368"/>
            <a:ext cx="1016563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>
          <a:xfrm>
            <a:off x="7110175" y="6234368"/>
            <a:ext cx="1016563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3009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2060848"/>
            <a:ext cx="11096625" cy="3114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39416" y="4134566"/>
            <a:ext cx="10945216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39416" y="4628053"/>
            <a:ext cx="10945216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7628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2928937"/>
            <a:ext cx="11020425" cy="1000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1700808"/>
            <a:ext cx="11172825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4157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1412776"/>
            <a:ext cx="11068050" cy="5219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4102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772816"/>
            <a:ext cx="11029950" cy="422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9859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700808"/>
            <a:ext cx="11058525" cy="4257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3532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628800"/>
            <a:ext cx="11087100" cy="4257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6830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1772816"/>
            <a:ext cx="11134725" cy="3600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5562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1343744"/>
            <a:ext cx="11115675" cy="51816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363678" y="4149080"/>
            <a:ext cx="542341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016821" y="4671594"/>
            <a:ext cx="887491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739564" y="5237651"/>
            <a:ext cx="887491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433279" y="5702108"/>
            <a:ext cx="518706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8112224" y="5731136"/>
            <a:ext cx="886364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2489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1628800"/>
            <a:ext cx="10363200" cy="4457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80176" y="2564903"/>
            <a:ext cx="1440160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960096" y="3068959"/>
            <a:ext cx="936104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637305" y="3068959"/>
            <a:ext cx="427247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4076848" y="3645023"/>
            <a:ext cx="506984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6553696" y="3620502"/>
            <a:ext cx="936104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6945581" y="4970330"/>
            <a:ext cx="936104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9645238" y="4970330"/>
            <a:ext cx="936104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2748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85787" y="1412776"/>
            <a:ext cx="11020425" cy="4864196"/>
            <a:chOff x="585787" y="1412776"/>
            <a:chExt cx="11020425" cy="486419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85787" y="1412776"/>
              <a:ext cx="11020425" cy="23717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09600" y="3790947"/>
              <a:ext cx="10972800" cy="248602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8789324" y="2161321"/>
            <a:ext cx="576064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614570" y="3801436"/>
            <a:ext cx="576064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7277156" y="4753609"/>
            <a:ext cx="576064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7061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1700808"/>
            <a:ext cx="11210925" cy="4371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524628" y="2176398"/>
            <a:ext cx="475253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574114" y="3685884"/>
            <a:ext cx="475253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5297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2214562"/>
            <a:ext cx="11077575" cy="2428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937470" y="2214562"/>
            <a:ext cx="504056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44963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275" y="1700808"/>
            <a:ext cx="10839450" cy="3952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317293" y="1700808"/>
            <a:ext cx="523695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0247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4387" y="1844824"/>
            <a:ext cx="10563225" cy="3514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2617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91</cp:revision>
  <dcterms:created xsi:type="dcterms:W3CDTF">2015-09-16T06:44:00Z</dcterms:created>
  <dcterms:modified xsi:type="dcterms:W3CDTF">2026-01-30T02:46:01Z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